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9" r:id="rId2"/>
    <p:sldId id="410" r:id="rId3"/>
    <p:sldId id="366" r:id="rId4"/>
    <p:sldId id="401" r:id="rId5"/>
    <p:sldId id="400" r:id="rId6"/>
    <p:sldId id="399" r:id="rId7"/>
    <p:sldId id="402" r:id="rId8"/>
    <p:sldId id="411" r:id="rId9"/>
    <p:sldId id="407" r:id="rId10"/>
    <p:sldId id="404" r:id="rId11"/>
    <p:sldId id="403" r:id="rId12"/>
    <p:sldId id="412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86" autoAdjust="0"/>
  </p:normalViewPr>
  <p:slideViewPr>
    <p:cSldViewPr>
      <p:cViewPr varScale="1">
        <p:scale>
          <a:sx n="79" d="100"/>
          <a:sy n="79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5C41C-8E81-4CCC-99F1-1DF6BDFF604B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6EEE2-CC8D-4637-977C-E1C91479441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E9AA0-7995-4FD5-9F84-A98BE96978FA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E6B47-447E-45A2-8E00-3E1A809F91C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617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E6B47-447E-45A2-8E00-3E1A809F91CB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37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622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670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595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610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27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83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291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37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484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980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425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1885B-1D72-4B49-9EC2-F31A18EC6C3C}" type="datetimeFigureOut">
              <a:rPr lang="nb-NO" smtClean="0"/>
              <a:pPr/>
              <a:t>13.07.2021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A6598-7981-4599-A6A0-08E5822D4BA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38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Midtsesongevaluering 2021</a:t>
            </a:r>
          </a:p>
        </p:txBody>
      </p:sp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pic>
        <p:nvPicPr>
          <p:cNvPr id="7" name="Plassholder for innhold 6" descr="Et bilde som inneholder vann, utendørs, fisk, person&#10;&#10;Automatisk generert beskrivelse">
            <a:extLst>
              <a:ext uri="{FF2B5EF4-FFF2-40B4-BE49-F238E27FC236}">
                <a16:creationId xmlns:a16="http://schemas.microsoft.com/office/drawing/2014/main" id="{3D60306C-85BD-4E57-93A3-CA0F3158C3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603" y="1183494"/>
            <a:ext cx="3346793" cy="539986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Fangster innrapportert</a:t>
            </a:r>
            <a:endParaRPr lang="nb-NO" dirty="0"/>
          </a:p>
          <a:p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8E09FE1F-6C69-420F-95A7-9E2EFBEFF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9014"/>
            <a:ext cx="9144000" cy="325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706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332656"/>
            <a:ext cx="71647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Evalueringsskjema</a:t>
            </a:r>
            <a:endParaRPr lang="nb-NO" dirty="0"/>
          </a:p>
          <a:p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8E17207-31D0-4C1D-9DD2-75694FBD7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4704"/>
            <a:ext cx="9144000" cy="621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8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DB868-93AA-45B2-9B25-A35329EC8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C08D4D-C2E3-49B8-A3C8-2EB281F99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Mindre fiskere enn normalt</a:t>
            </a:r>
          </a:p>
          <a:p>
            <a:r>
              <a:rPr lang="nb-NO" dirty="0"/>
              <a:t>Under middels fiskeforhold</a:t>
            </a:r>
          </a:p>
          <a:p>
            <a:r>
              <a:rPr lang="nb-NO" dirty="0"/>
              <a:t>Middels fangster</a:t>
            </a:r>
          </a:p>
          <a:p>
            <a:r>
              <a:rPr lang="nb-NO" dirty="0"/>
              <a:t>Litt over middels oppgang over </a:t>
            </a:r>
            <a:r>
              <a:rPr lang="nb-NO" dirty="0" err="1"/>
              <a:t>Bjørsetdammen</a:t>
            </a:r>
            <a:endParaRPr lang="nb-NO" dirty="0"/>
          </a:p>
          <a:p>
            <a:r>
              <a:rPr lang="nb-NO" dirty="0"/>
              <a:t>Middels innsig</a:t>
            </a:r>
          </a:p>
          <a:p>
            <a:r>
              <a:rPr lang="nb-NO" dirty="0"/>
              <a:t>Et fortsatt innsig av </a:t>
            </a:r>
            <a:r>
              <a:rPr lang="nb-NO" dirty="0" err="1"/>
              <a:t>mellomlaks</a:t>
            </a:r>
            <a:r>
              <a:rPr lang="nb-NO" dirty="0"/>
              <a:t> og smålaks</a:t>
            </a:r>
          </a:p>
          <a:p>
            <a:endParaRPr lang="nb-NO" dirty="0"/>
          </a:p>
          <a:p>
            <a:r>
              <a:rPr lang="nb-NO" dirty="0"/>
              <a:t>Samlet sett så langt en middels sesong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714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Midtsesongevaluering 2021</a:t>
            </a:r>
          </a:p>
        </p:txBody>
      </p:sp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8E2EB1-3491-4F63-82AA-38561947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Innsig til Trondheimsfjorden</a:t>
            </a:r>
          </a:p>
          <a:p>
            <a:r>
              <a:rPr lang="nb-NO" dirty="0"/>
              <a:t>Oppgang over </a:t>
            </a:r>
            <a:r>
              <a:rPr lang="nb-NO" dirty="0" err="1"/>
              <a:t>Bjørsetdammen</a:t>
            </a:r>
            <a:endParaRPr lang="nb-NO" dirty="0"/>
          </a:p>
          <a:p>
            <a:r>
              <a:rPr lang="nb-NO" dirty="0"/>
              <a:t>Innrapporterte fangster</a:t>
            </a:r>
          </a:p>
          <a:p>
            <a:r>
              <a:rPr lang="nb-NO" dirty="0"/>
              <a:t>Oppnåelse 2020?</a:t>
            </a:r>
          </a:p>
          <a:p>
            <a:r>
              <a:rPr lang="nb-NO" dirty="0"/>
              <a:t>Sesongen 2021</a:t>
            </a:r>
          </a:p>
          <a:p>
            <a:r>
              <a:rPr lang="nb-NO" dirty="0"/>
              <a:t>Evalueringsskjema fra VRL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822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5860AAB-769C-49CE-B756-2FC65150A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73" y="1309687"/>
            <a:ext cx="7639050" cy="4238625"/>
          </a:xfrm>
          <a:prstGeom prst="rect">
            <a:avLst/>
          </a:prstGeom>
        </p:spPr>
      </p:pic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Innsig til Trondheimsfjorden</a:t>
            </a:r>
          </a:p>
          <a:p>
            <a:pPr>
              <a:buFontTx/>
              <a:buChar char="-"/>
            </a:pPr>
            <a:endParaRPr lang="nb-NO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82E5ED67-D1F1-4354-BC58-52AC37712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340768"/>
            <a:ext cx="7115175" cy="4029075"/>
          </a:xfrm>
          <a:prstGeom prst="rect">
            <a:avLst/>
          </a:prstGeom>
        </p:spPr>
      </p:pic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Innsig til Trondheimsfjorden</a:t>
            </a:r>
          </a:p>
          <a:p>
            <a:pPr>
              <a:buFontTx/>
              <a:buChar char="-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4543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456490E0-F3D2-4ADE-A4A7-447535D19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00" y="1311374"/>
            <a:ext cx="7505700" cy="4133850"/>
          </a:xfrm>
          <a:prstGeom prst="rect">
            <a:avLst/>
          </a:prstGeom>
        </p:spPr>
      </p:pic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Innsig til Trondheimsfjorden</a:t>
            </a:r>
          </a:p>
          <a:p>
            <a:pPr>
              <a:buFontTx/>
              <a:buChar char="-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939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1D044A0B-2E08-4BA2-BB12-19B23FB41E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340768"/>
            <a:ext cx="7200900" cy="4095750"/>
          </a:xfrm>
          <a:prstGeom prst="rect">
            <a:avLst/>
          </a:prstGeom>
        </p:spPr>
      </p:pic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Innsig til Trondheimsfjorden</a:t>
            </a:r>
          </a:p>
          <a:p>
            <a:pPr>
              <a:buFontTx/>
              <a:buChar char="-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119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Laksetelleren på </a:t>
            </a:r>
            <a:r>
              <a:rPr lang="nb-NO" sz="3200" b="1" dirty="0" err="1"/>
              <a:t>Bjørsetdammen</a:t>
            </a:r>
            <a:endParaRPr lang="nb-NO" sz="3200" b="1" dirty="0"/>
          </a:p>
          <a:p>
            <a:pPr>
              <a:buFontTx/>
              <a:buChar char="-"/>
            </a:pPr>
            <a:endParaRPr lang="nb-NO" dirty="0"/>
          </a:p>
          <a:p>
            <a:endParaRPr lang="nb-NO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4436927-AD6D-4F11-A49C-A7F90679563B}"/>
              </a:ext>
            </a:extLst>
          </p:cNvPr>
          <p:cNvSpPr/>
          <p:nvPr/>
        </p:nvSpPr>
        <p:spPr>
          <a:xfrm>
            <a:off x="719572" y="1099883"/>
            <a:ext cx="71647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Oppdatering til og med 8. juli: </a:t>
            </a:r>
          </a:p>
          <a:p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161 smålaks       -              610 </a:t>
            </a:r>
            <a:r>
              <a:rPr lang="nb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mellomlaks</a:t>
            </a:r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        -              556 </a:t>
            </a:r>
            <a:r>
              <a:rPr lang="nb-NO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storlaks</a:t>
            </a:r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oppdrettslaks, 1 pukkellaks og 320 sjøørret.</a:t>
            </a:r>
          </a:p>
          <a:p>
            <a:endParaRPr lang="nb-NO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Merk at tallene er automatisk registrert og er minimumstall. Feilmarginen blir stadig mindre, men all fisk er ikke registrert, og tallene må behandles på den måten.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2A869C1-2208-4D20-A54D-F46DA35DA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521" y="3102770"/>
            <a:ext cx="4586898" cy="2827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04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2A869C1-2208-4D20-A54D-F46DA35DA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75" y="1387028"/>
            <a:ext cx="7868017" cy="48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b-NO" sz="4000" dirty="0"/>
            </a:br>
            <a:r>
              <a:rPr lang="nn-NO" sz="4000" dirty="0"/>
              <a:t> </a:t>
            </a:r>
            <a:br>
              <a:rPr lang="nn-NO" sz="4000" dirty="0"/>
            </a:br>
            <a:endParaRPr lang="nb-NO" sz="2200" dirty="0"/>
          </a:p>
        </p:txBody>
      </p:sp>
      <p:sp>
        <p:nvSpPr>
          <p:cNvPr id="10" name="Rektangel 9"/>
          <p:cNvSpPr/>
          <p:nvPr/>
        </p:nvSpPr>
        <p:spPr>
          <a:xfrm>
            <a:off x="989602" y="552573"/>
            <a:ext cx="716479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b="1" dirty="0"/>
              <a:t>Laksetelleren på </a:t>
            </a:r>
            <a:r>
              <a:rPr lang="nb-NO" sz="3200" b="1" dirty="0" err="1"/>
              <a:t>Bjørsetdammen</a:t>
            </a:r>
            <a:endParaRPr lang="nb-NO" sz="3200" b="1" dirty="0"/>
          </a:p>
          <a:p>
            <a:pPr>
              <a:buFontTx/>
              <a:buChar char="-"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344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/>
              <a:t>Sesongen 2021</a:t>
            </a:r>
          </a:p>
        </p:txBody>
      </p:sp>
      <p:pic>
        <p:nvPicPr>
          <p:cNvPr id="6" name="Bilde 5" descr="Logo Orkla Fellesforvalt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0648"/>
            <a:ext cx="1136694" cy="2952328"/>
          </a:xfrm>
          <a:prstGeom prst="rect">
            <a:avLst/>
          </a:prstGeom>
        </p:spPr>
      </p:pic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18E2EB1-3491-4F63-82AA-38561947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b-NO" dirty="0"/>
          </a:p>
          <a:p>
            <a:r>
              <a:rPr lang="nb-NO" dirty="0"/>
              <a:t>færre fiskere enn siste år</a:t>
            </a:r>
          </a:p>
          <a:p>
            <a:endParaRPr lang="nb-NO" dirty="0"/>
          </a:p>
          <a:p>
            <a:r>
              <a:rPr lang="nb-NO" dirty="0"/>
              <a:t>En del nye Orkla-fiskere</a:t>
            </a:r>
          </a:p>
          <a:p>
            <a:r>
              <a:rPr lang="nb-NO" dirty="0"/>
              <a:t>Utenlandske fisker</a:t>
            </a:r>
          </a:p>
          <a:p>
            <a:pPr marL="514350" indent="-457200"/>
            <a:endParaRPr lang="nb-NO" dirty="0"/>
          </a:p>
          <a:p>
            <a:pPr marL="57150" indent="0">
              <a:buNone/>
            </a:pPr>
            <a:endParaRPr lang="nb-NO" dirty="0"/>
          </a:p>
          <a:p>
            <a:pPr marL="57150" indent="0">
              <a:buNone/>
            </a:pPr>
            <a:r>
              <a:rPr lang="nb-NO" dirty="0"/>
              <a:t>Annet:</a:t>
            </a:r>
          </a:p>
          <a:p>
            <a:pPr marL="514350" indent="-457200"/>
            <a:r>
              <a:rPr lang="nb-NO" dirty="0"/>
              <a:t>lita klar elv</a:t>
            </a:r>
          </a:p>
          <a:p>
            <a:pPr marL="514350" indent="-457200"/>
            <a:r>
              <a:rPr lang="nb-NO" dirty="0"/>
              <a:t>Fangstrapportering 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073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45953</TotalTime>
  <Words>172</Words>
  <Application>Microsoft Office PowerPoint</Application>
  <PresentationFormat>Skjermfremvisning (4:3)</PresentationFormat>
  <Paragraphs>53</Paragraphs>
  <Slides>12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Midtsesongevaluering 2021</vt:lpstr>
      <vt:lpstr>Midtsesongevaluering 2021</vt:lpstr>
      <vt:lpstr>   </vt:lpstr>
      <vt:lpstr>   </vt:lpstr>
      <vt:lpstr>   </vt:lpstr>
      <vt:lpstr>   </vt:lpstr>
      <vt:lpstr>   </vt:lpstr>
      <vt:lpstr>   </vt:lpstr>
      <vt:lpstr>Sesongen 2021</vt:lpstr>
      <vt:lpstr>   </vt:lpstr>
      <vt:lpstr>   </vt:lpstr>
      <vt:lpstr>Oppsummering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Rune Krogdahl</dc:creator>
  <cp:lastModifiedBy>Rune Krogdahl</cp:lastModifiedBy>
  <cp:revision>251</cp:revision>
  <dcterms:created xsi:type="dcterms:W3CDTF">2013-08-07T07:15:03Z</dcterms:created>
  <dcterms:modified xsi:type="dcterms:W3CDTF">2021-07-13T08:23:31Z</dcterms:modified>
</cp:coreProperties>
</file>