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9" r:id="rId2"/>
    <p:sldId id="416" r:id="rId3"/>
    <p:sldId id="407" r:id="rId4"/>
    <p:sldId id="410" r:id="rId5"/>
    <p:sldId id="366" r:id="rId6"/>
    <p:sldId id="401" r:id="rId7"/>
    <p:sldId id="400" r:id="rId8"/>
    <p:sldId id="399" r:id="rId9"/>
    <p:sldId id="402" r:id="rId10"/>
    <p:sldId id="411" r:id="rId11"/>
    <p:sldId id="418" r:id="rId12"/>
    <p:sldId id="413" r:id="rId13"/>
    <p:sldId id="414" r:id="rId14"/>
    <p:sldId id="421" r:id="rId15"/>
    <p:sldId id="403" r:id="rId16"/>
    <p:sldId id="420" r:id="rId17"/>
    <p:sldId id="419" r:id="rId18"/>
    <p:sldId id="417" r:id="rId19"/>
    <p:sldId id="412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86" autoAdjust="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'Ark1'!$E$1</c:f>
              <c:strCache>
                <c:ptCount val="1"/>
                <c:pt idx="0">
                  <c:v>Smålaks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'Ark1'!$E$2:$E$36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4</c:v>
                </c:pt>
                <c:pt idx="32">
                  <c:v>4</c:v>
                </c:pt>
                <c:pt idx="33">
                  <c:v>8</c:v>
                </c:pt>
                <c:pt idx="3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CB-41DA-AD17-6A904C0D22BB}"/>
            </c:ext>
          </c:extLst>
        </c:ser>
        <c:ser>
          <c:idx val="1"/>
          <c:order val="1"/>
          <c:tx>
            <c:strRef>
              <c:f>'Ark1'!$F$1</c:f>
              <c:strCache>
                <c:ptCount val="1"/>
                <c:pt idx="0">
                  <c:v>Mellomlak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'Ark1'!$F$2:$F$36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15</c:v>
                </c:pt>
                <c:pt idx="17">
                  <c:v>17</c:v>
                </c:pt>
                <c:pt idx="18">
                  <c:v>17</c:v>
                </c:pt>
                <c:pt idx="19">
                  <c:v>20</c:v>
                </c:pt>
                <c:pt idx="20">
                  <c:v>36</c:v>
                </c:pt>
                <c:pt idx="21">
                  <c:v>43</c:v>
                </c:pt>
                <c:pt idx="22">
                  <c:v>55</c:v>
                </c:pt>
                <c:pt idx="23">
                  <c:v>72</c:v>
                </c:pt>
                <c:pt idx="24">
                  <c:v>78</c:v>
                </c:pt>
                <c:pt idx="25">
                  <c:v>91</c:v>
                </c:pt>
                <c:pt idx="26">
                  <c:v>104</c:v>
                </c:pt>
                <c:pt idx="27">
                  <c:v>129</c:v>
                </c:pt>
                <c:pt idx="28">
                  <c:v>151</c:v>
                </c:pt>
                <c:pt idx="29">
                  <c:v>167</c:v>
                </c:pt>
                <c:pt idx="30">
                  <c:v>174</c:v>
                </c:pt>
                <c:pt idx="31">
                  <c:v>191</c:v>
                </c:pt>
                <c:pt idx="32">
                  <c:v>200</c:v>
                </c:pt>
                <c:pt idx="33">
                  <c:v>216</c:v>
                </c:pt>
                <c:pt idx="34">
                  <c:v>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CB-41DA-AD17-6A904C0D22BB}"/>
            </c:ext>
          </c:extLst>
        </c:ser>
        <c:ser>
          <c:idx val="2"/>
          <c:order val="2"/>
          <c:tx>
            <c:strRef>
              <c:f>'Ark1'!$G$1</c:f>
              <c:strCache>
                <c:ptCount val="1"/>
                <c:pt idx="0">
                  <c:v>Storlaks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'Ark1'!$G$2:$G$36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  <c:pt idx="11">
                  <c:v>21</c:v>
                </c:pt>
                <c:pt idx="12">
                  <c:v>33</c:v>
                </c:pt>
                <c:pt idx="13">
                  <c:v>54</c:v>
                </c:pt>
                <c:pt idx="14">
                  <c:v>61</c:v>
                </c:pt>
                <c:pt idx="15">
                  <c:v>74</c:v>
                </c:pt>
                <c:pt idx="16">
                  <c:v>95</c:v>
                </c:pt>
                <c:pt idx="17">
                  <c:v>98</c:v>
                </c:pt>
                <c:pt idx="18">
                  <c:v>102</c:v>
                </c:pt>
                <c:pt idx="19">
                  <c:v>116</c:v>
                </c:pt>
                <c:pt idx="20">
                  <c:v>144</c:v>
                </c:pt>
                <c:pt idx="21">
                  <c:v>186</c:v>
                </c:pt>
                <c:pt idx="22">
                  <c:v>205</c:v>
                </c:pt>
                <c:pt idx="23">
                  <c:v>252</c:v>
                </c:pt>
                <c:pt idx="24">
                  <c:v>285</c:v>
                </c:pt>
                <c:pt idx="25">
                  <c:v>329</c:v>
                </c:pt>
                <c:pt idx="26">
                  <c:v>404</c:v>
                </c:pt>
                <c:pt idx="27">
                  <c:v>465</c:v>
                </c:pt>
                <c:pt idx="28">
                  <c:v>531</c:v>
                </c:pt>
                <c:pt idx="29">
                  <c:v>553</c:v>
                </c:pt>
                <c:pt idx="30">
                  <c:v>567</c:v>
                </c:pt>
                <c:pt idx="31">
                  <c:v>603</c:v>
                </c:pt>
                <c:pt idx="32">
                  <c:v>616</c:v>
                </c:pt>
                <c:pt idx="33">
                  <c:v>647</c:v>
                </c:pt>
                <c:pt idx="34">
                  <c:v>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CB-41DA-AD17-6A904C0D2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6143224"/>
        <c:axId val="716147904"/>
      </c:lineChart>
      <c:catAx>
        <c:axId val="716143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6147904"/>
        <c:crosses val="autoZero"/>
        <c:auto val="1"/>
        <c:lblAlgn val="ctr"/>
        <c:lblOffset val="100"/>
        <c:noMultiLvlLbl val="0"/>
      </c:catAx>
      <c:valAx>
        <c:axId val="7161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614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&lt; 3 kg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'Ark1'!$A$2:$A$35</c:f>
              <c:numCache>
                <c:formatCode>m/d/yyyy</c:formatCode>
                <c:ptCount val="34"/>
                <c:pt idx="0">
                  <c:v>44746</c:v>
                </c:pt>
                <c:pt idx="1">
                  <c:v>44745</c:v>
                </c:pt>
                <c:pt idx="2">
                  <c:v>44744</c:v>
                </c:pt>
                <c:pt idx="3">
                  <c:v>44743</c:v>
                </c:pt>
                <c:pt idx="4">
                  <c:v>44742</c:v>
                </c:pt>
                <c:pt idx="5">
                  <c:v>44740</c:v>
                </c:pt>
                <c:pt idx="6">
                  <c:v>44739</c:v>
                </c:pt>
                <c:pt idx="7">
                  <c:v>44738</c:v>
                </c:pt>
                <c:pt idx="8">
                  <c:v>44737</c:v>
                </c:pt>
                <c:pt idx="9">
                  <c:v>44736</c:v>
                </c:pt>
                <c:pt idx="10">
                  <c:v>44735</c:v>
                </c:pt>
                <c:pt idx="11">
                  <c:v>44734</c:v>
                </c:pt>
                <c:pt idx="12">
                  <c:v>44733</c:v>
                </c:pt>
                <c:pt idx="13">
                  <c:v>44732</c:v>
                </c:pt>
                <c:pt idx="14">
                  <c:v>44731</c:v>
                </c:pt>
                <c:pt idx="15">
                  <c:v>44730</c:v>
                </c:pt>
                <c:pt idx="16">
                  <c:v>44729</c:v>
                </c:pt>
                <c:pt idx="17">
                  <c:v>44728</c:v>
                </c:pt>
                <c:pt idx="18">
                  <c:v>44727</c:v>
                </c:pt>
                <c:pt idx="19">
                  <c:v>44726</c:v>
                </c:pt>
                <c:pt idx="20">
                  <c:v>44725</c:v>
                </c:pt>
                <c:pt idx="21">
                  <c:v>44724</c:v>
                </c:pt>
                <c:pt idx="22">
                  <c:v>44723</c:v>
                </c:pt>
                <c:pt idx="23">
                  <c:v>44722</c:v>
                </c:pt>
                <c:pt idx="24">
                  <c:v>44721</c:v>
                </c:pt>
                <c:pt idx="25">
                  <c:v>44720</c:v>
                </c:pt>
                <c:pt idx="26">
                  <c:v>44719</c:v>
                </c:pt>
                <c:pt idx="27">
                  <c:v>44718</c:v>
                </c:pt>
                <c:pt idx="28">
                  <c:v>44717</c:v>
                </c:pt>
                <c:pt idx="29">
                  <c:v>44716</c:v>
                </c:pt>
                <c:pt idx="30">
                  <c:v>44715</c:v>
                </c:pt>
                <c:pt idx="31">
                  <c:v>44714</c:v>
                </c:pt>
                <c:pt idx="32">
                  <c:v>44713</c:v>
                </c:pt>
                <c:pt idx="33">
                  <c:v>44712</c:v>
                </c:pt>
              </c:numCache>
            </c:numRef>
          </c:cat>
          <c:val>
            <c:numRef>
              <c:f>'Ark1'!$B$2:$B$35</c:f>
            </c:numRef>
          </c:val>
          <c:smooth val="0"/>
          <c:extLst>
            <c:ext xmlns:c16="http://schemas.microsoft.com/office/drawing/2014/chart" uri="{C3380CC4-5D6E-409C-BE32-E72D297353CC}">
              <c16:uniqueId val="{00000000-5575-4474-AD32-D657BD4A61AF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3-7 kg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'Ark1'!$A$2:$A$35</c:f>
              <c:numCache>
                <c:formatCode>m/d/yyyy</c:formatCode>
                <c:ptCount val="34"/>
                <c:pt idx="0">
                  <c:v>44746</c:v>
                </c:pt>
                <c:pt idx="1">
                  <c:v>44745</c:v>
                </c:pt>
                <c:pt idx="2">
                  <c:v>44744</c:v>
                </c:pt>
                <c:pt idx="3">
                  <c:v>44743</c:v>
                </c:pt>
                <c:pt idx="4">
                  <c:v>44742</c:v>
                </c:pt>
                <c:pt idx="5">
                  <c:v>44740</c:v>
                </c:pt>
                <c:pt idx="6">
                  <c:v>44739</c:v>
                </c:pt>
                <c:pt idx="7">
                  <c:v>44738</c:v>
                </c:pt>
                <c:pt idx="8">
                  <c:v>44737</c:v>
                </c:pt>
                <c:pt idx="9">
                  <c:v>44736</c:v>
                </c:pt>
                <c:pt idx="10">
                  <c:v>44735</c:v>
                </c:pt>
                <c:pt idx="11">
                  <c:v>44734</c:v>
                </c:pt>
                <c:pt idx="12">
                  <c:v>44733</c:v>
                </c:pt>
                <c:pt idx="13">
                  <c:v>44732</c:v>
                </c:pt>
                <c:pt idx="14">
                  <c:v>44731</c:v>
                </c:pt>
                <c:pt idx="15">
                  <c:v>44730</c:v>
                </c:pt>
                <c:pt idx="16">
                  <c:v>44729</c:v>
                </c:pt>
                <c:pt idx="17">
                  <c:v>44728</c:v>
                </c:pt>
                <c:pt idx="18">
                  <c:v>44727</c:v>
                </c:pt>
                <c:pt idx="19">
                  <c:v>44726</c:v>
                </c:pt>
                <c:pt idx="20">
                  <c:v>44725</c:v>
                </c:pt>
                <c:pt idx="21">
                  <c:v>44724</c:v>
                </c:pt>
                <c:pt idx="22">
                  <c:v>44723</c:v>
                </c:pt>
                <c:pt idx="23">
                  <c:v>44722</c:v>
                </c:pt>
                <c:pt idx="24">
                  <c:v>44721</c:v>
                </c:pt>
                <c:pt idx="25">
                  <c:v>44720</c:v>
                </c:pt>
                <c:pt idx="26">
                  <c:v>44719</c:v>
                </c:pt>
                <c:pt idx="27">
                  <c:v>44718</c:v>
                </c:pt>
                <c:pt idx="28">
                  <c:v>44717</c:v>
                </c:pt>
                <c:pt idx="29">
                  <c:v>44716</c:v>
                </c:pt>
                <c:pt idx="30">
                  <c:v>44715</c:v>
                </c:pt>
                <c:pt idx="31">
                  <c:v>44714</c:v>
                </c:pt>
                <c:pt idx="32">
                  <c:v>44713</c:v>
                </c:pt>
                <c:pt idx="33">
                  <c:v>44712</c:v>
                </c:pt>
              </c:numCache>
            </c:numRef>
          </c:cat>
          <c:val>
            <c:numRef>
              <c:f>'Ark1'!$C$2:$C$35</c:f>
            </c:numRef>
          </c:val>
          <c:smooth val="0"/>
          <c:extLst>
            <c:ext xmlns:c16="http://schemas.microsoft.com/office/drawing/2014/chart" uri="{C3380CC4-5D6E-409C-BE32-E72D297353CC}">
              <c16:uniqueId val="{00000001-5575-4474-AD32-D657BD4A61AF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&gt; 7 kg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'Ark1'!$A$2:$A$35</c:f>
              <c:numCache>
                <c:formatCode>m/d/yyyy</c:formatCode>
                <c:ptCount val="34"/>
                <c:pt idx="0">
                  <c:v>44746</c:v>
                </c:pt>
                <c:pt idx="1">
                  <c:v>44745</c:v>
                </c:pt>
                <c:pt idx="2">
                  <c:v>44744</c:v>
                </c:pt>
                <c:pt idx="3">
                  <c:v>44743</c:v>
                </c:pt>
                <c:pt idx="4">
                  <c:v>44742</c:v>
                </c:pt>
                <c:pt idx="5">
                  <c:v>44740</c:v>
                </c:pt>
                <c:pt idx="6">
                  <c:v>44739</c:v>
                </c:pt>
                <c:pt idx="7">
                  <c:v>44738</c:v>
                </c:pt>
                <c:pt idx="8">
                  <c:v>44737</c:v>
                </c:pt>
                <c:pt idx="9">
                  <c:v>44736</c:v>
                </c:pt>
                <c:pt idx="10">
                  <c:v>44735</c:v>
                </c:pt>
                <c:pt idx="11">
                  <c:v>44734</c:v>
                </c:pt>
                <c:pt idx="12">
                  <c:v>44733</c:v>
                </c:pt>
                <c:pt idx="13">
                  <c:v>44732</c:v>
                </c:pt>
                <c:pt idx="14">
                  <c:v>44731</c:v>
                </c:pt>
                <c:pt idx="15">
                  <c:v>44730</c:v>
                </c:pt>
                <c:pt idx="16">
                  <c:v>44729</c:v>
                </c:pt>
                <c:pt idx="17">
                  <c:v>44728</c:v>
                </c:pt>
                <c:pt idx="18">
                  <c:v>44727</c:v>
                </c:pt>
                <c:pt idx="19">
                  <c:v>44726</c:v>
                </c:pt>
                <c:pt idx="20">
                  <c:v>44725</c:v>
                </c:pt>
                <c:pt idx="21">
                  <c:v>44724</c:v>
                </c:pt>
                <c:pt idx="22">
                  <c:v>44723</c:v>
                </c:pt>
                <c:pt idx="23">
                  <c:v>44722</c:v>
                </c:pt>
                <c:pt idx="24">
                  <c:v>44721</c:v>
                </c:pt>
                <c:pt idx="25">
                  <c:v>44720</c:v>
                </c:pt>
                <c:pt idx="26">
                  <c:v>44719</c:v>
                </c:pt>
                <c:pt idx="27">
                  <c:v>44718</c:v>
                </c:pt>
                <c:pt idx="28">
                  <c:v>44717</c:v>
                </c:pt>
                <c:pt idx="29">
                  <c:v>44716</c:v>
                </c:pt>
                <c:pt idx="30">
                  <c:v>44715</c:v>
                </c:pt>
                <c:pt idx="31">
                  <c:v>44714</c:v>
                </c:pt>
                <c:pt idx="32">
                  <c:v>44713</c:v>
                </c:pt>
                <c:pt idx="33">
                  <c:v>44712</c:v>
                </c:pt>
              </c:numCache>
            </c:numRef>
          </c:cat>
          <c:val>
            <c:numRef>
              <c:f>'Ark1'!$D$2:$D$35</c:f>
            </c:numRef>
          </c:val>
          <c:smooth val="0"/>
          <c:extLst>
            <c:ext xmlns:c16="http://schemas.microsoft.com/office/drawing/2014/chart" uri="{C3380CC4-5D6E-409C-BE32-E72D297353CC}">
              <c16:uniqueId val="{00000002-5575-4474-AD32-D657BD4A61AF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Smålaks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'Ark1'!$A$2:$A$35</c:f>
              <c:numCache>
                <c:formatCode>m/d/yyyy</c:formatCode>
                <c:ptCount val="34"/>
                <c:pt idx="0">
                  <c:v>44746</c:v>
                </c:pt>
                <c:pt idx="1">
                  <c:v>44745</c:v>
                </c:pt>
                <c:pt idx="2">
                  <c:v>44744</c:v>
                </c:pt>
                <c:pt idx="3">
                  <c:v>44743</c:v>
                </c:pt>
                <c:pt idx="4">
                  <c:v>44742</c:v>
                </c:pt>
                <c:pt idx="5">
                  <c:v>44740</c:v>
                </c:pt>
                <c:pt idx="6">
                  <c:v>44739</c:v>
                </c:pt>
                <c:pt idx="7">
                  <c:v>44738</c:v>
                </c:pt>
                <c:pt idx="8">
                  <c:v>44737</c:v>
                </c:pt>
                <c:pt idx="9">
                  <c:v>44736</c:v>
                </c:pt>
                <c:pt idx="10">
                  <c:v>44735</c:v>
                </c:pt>
                <c:pt idx="11">
                  <c:v>44734</c:v>
                </c:pt>
                <c:pt idx="12">
                  <c:v>44733</c:v>
                </c:pt>
                <c:pt idx="13">
                  <c:v>44732</c:v>
                </c:pt>
                <c:pt idx="14">
                  <c:v>44731</c:v>
                </c:pt>
                <c:pt idx="15">
                  <c:v>44730</c:v>
                </c:pt>
                <c:pt idx="16">
                  <c:v>44729</c:v>
                </c:pt>
                <c:pt idx="17">
                  <c:v>44728</c:v>
                </c:pt>
                <c:pt idx="18">
                  <c:v>44727</c:v>
                </c:pt>
                <c:pt idx="19">
                  <c:v>44726</c:v>
                </c:pt>
                <c:pt idx="20">
                  <c:v>44725</c:v>
                </c:pt>
                <c:pt idx="21">
                  <c:v>44724</c:v>
                </c:pt>
                <c:pt idx="22">
                  <c:v>44723</c:v>
                </c:pt>
                <c:pt idx="23">
                  <c:v>44722</c:v>
                </c:pt>
                <c:pt idx="24">
                  <c:v>44721</c:v>
                </c:pt>
                <c:pt idx="25">
                  <c:v>44720</c:v>
                </c:pt>
                <c:pt idx="26">
                  <c:v>44719</c:v>
                </c:pt>
                <c:pt idx="27">
                  <c:v>44718</c:v>
                </c:pt>
                <c:pt idx="28">
                  <c:v>44717</c:v>
                </c:pt>
                <c:pt idx="29">
                  <c:v>44716</c:v>
                </c:pt>
                <c:pt idx="30">
                  <c:v>44715</c:v>
                </c:pt>
                <c:pt idx="31">
                  <c:v>44714</c:v>
                </c:pt>
                <c:pt idx="32">
                  <c:v>44713</c:v>
                </c:pt>
                <c:pt idx="33">
                  <c:v>44712</c:v>
                </c:pt>
              </c:numCache>
            </c:numRef>
          </c:cat>
          <c:val>
            <c:numRef>
              <c:f>'Ark1'!$E$2:$E$35</c:f>
              <c:numCache>
                <c:formatCode>General</c:formatCode>
                <c:ptCount val="34"/>
                <c:pt idx="0">
                  <c:v>207</c:v>
                </c:pt>
                <c:pt idx="1">
                  <c:v>205</c:v>
                </c:pt>
                <c:pt idx="2">
                  <c:v>205</c:v>
                </c:pt>
                <c:pt idx="3">
                  <c:v>189</c:v>
                </c:pt>
                <c:pt idx="4">
                  <c:v>166</c:v>
                </c:pt>
                <c:pt idx="5">
                  <c:v>163</c:v>
                </c:pt>
                <c:pt idx="6">
                  <c:v>157</c:v>
                </c:pt>
                <c:pt idx="7">
                  <c:v>135</c:v>
                </c:pt>
                <c:pt idx="8">
                  <c:v>88</c:v>
                </c:pt>
                <c:pt idx="9">
                  <c:v>51</c:v>
                </c:pt>
                <c:pt idx="10">
                  <c:v>28</c:v>
                </c:pt>
                <c:pt idx="11">
                  <c:v>23</c:v>
                </c:pt>
                <c:pt idx="12">
                  <c:v>21</c:v>
                </c:pt>
                <c:pt idx="13">
                  <c:v>15</c:v>
                </c:pt>
                <c:pt idx="14">
                  <c:v>12</c:v>
                </c:pt>
                <c:pt idx="15">
                  <c:v>10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75-4474-AD32-D657BD4A61AF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Mellomlaks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'Ark1'!$A$2:$A$35</c:f>
              <c:numCache>
                <c:formatCode>m/d/yyyy</c:formatCode>
                <c:ptCount val="34"/>
                <c:pt idx="0">
                  <c:v>44746</c:v>
                </c:pt>
                <c:pt idx="1">
                  <c:v>44745</c:v>
                </c:pt>
                <c:pt idx="2">
                  <c:v>44744</c:v>
                </c:pt>
                <c:pt idx="3">
                  <c:v>44743</c:v>
                </c:pt>
                <c:pt idx="4">
                  <c:v>44742</c:v>
                </c:pt>
                <c:pt idx="5">
                  <c:v>44740</c:v>
                </c:pt>
                <c:pt idx="6">
                  <c:v>44739</c:v>
                </c:pt>
                <c:pt idx="7">
                  <c:v>44738</c:v>
                </c:pt>
                <c:pt idx="8">
                  <c:v>44737</c:v>
                </c:pt>
                <c:pt idx="9">
                  <c:v>44736</c:v>
                </c:pt>
                <c:pt idx="10">
                  <c:v>44735</c:v>
                </c:pt>
                <c:pt idx="11">
                  <c:v>44734</c:v>
                </c:pt>
                <c:pt idx="12">
                  <c:v>44733</c:v>
                </c:pt>
                <c:pt idx="13">
                  <c:v>44732</c:v>
                </c:pt>
                <c:pt idx="14">
                  <c:v>44731</c:v>
                </c:pt>
                <c:pt idx="15">
                  <c:v>44730</c:v>
                </c:pt>
                <c:pt idx="16">
                  <c:v>44729</c:v>
                </c:pt>
                <c:pt idx="17">
                  <c:v>44728</c:v>
                </c:pt>
                <c:pt idx="18">
                  <c:v>44727</c:v>
                </c:pt>
                <c:pt idx="19">
                  <c:v>44726</c:v>
                </c:pt>
                <c:pt idx="20">
                  <c:v>44725</c:v>
                </c:pt>
                <c:pt idx="21">
                  <c:v>44724</c:v>
                </c:pt>
                <c:pt idx="22">
                  <c:v>44723</c:v>
                </c:pt>
                <c:pt idx="23">
                  <c:v>44722</c:v>
                </c:pt>
                <c:pt idx="24">
                  <c:v>44721</c:v>
                </c:pt>
                <c:pt idx="25">
                  <c:v>44720</c:v>
                </c:pt>
                <c:pt idx="26">
                  <c:v>44719</c:v>
                </c:pt>
                <c:pt idx="27">
                  <c:v>44718</c:v>
                </c:pt>
                <c:pt idx="28">
                  <c:v>44717</c:v>
                </c:pt>
                <c:pt idx="29">
                  <c:v>44716</c:v>
                </c:pt>
                <c:pt idx="30">
                  <c:v>44715</c:v>
                </c:pt>
                <c:pt idx="31">
                  <c:v>44714</c:v>
                </c:pt>
                <c:pt idx="32">
                  <c:v>44713</c:v>
                </c:pt>
                <c:pt idx="33">
                  <c:v>44712</c:v>
                </c:pt>
              </c:numCache>
            </c:numRef>
          </c:cat>
          <c:val>
            <c:numRef>
              <c:f>'Ark1'!$F$2:$F$35</c:f>
              <c:numCache>
                <c:formatCode>General</c:formatCode>
                <c:ptCount val="34"/>
                <c:pt idx="0">
                  <c:v>563</c:v>
                </c:pt>
                <c:pt idx="1">
                  <c:v>551</c:v>
                </c:pt>
                <c:pt idx="2">
                  <c:v>551</c:v>
                </c:pt>
                <c:pt idx="3">
                  <c:v>533</c:v>
                </c:pt>
                <c:pt idx="4">
                  <c:v>492</c:v>
                </c:pt>
                <c:pt idx="5">
                  <c:v>484</c:v>
                </c:pt>
                <c:pt idx="6">
                  <c:v>477</c:v>
                </c:pt>
                <c:pt idx="7">
                  <c:v>447</c:v>
                </c:pt>
                <c:pt idx="8">
                  <c:v>410</c:v>
                </c:pt>
                <c:pt idx="9">
                  <c:v>371</c:v>
                </c:pt>
                <c:pt idx="10">
                  <c:v>332</c:v>
                </c:pt>
                <c:pt idx="11">
                  <c:v>314</c:v>
                </c:pt>
                <c:pt idx="12">
                  <c:v>310</c:v>
                </c:pt>
                <c:pt idx="13">
                  <c:v>305</c:v>
                </c:pt>
                <c:pt idx="14">
                  <c:v>276</c:v>
                </c:pt>
                <c:pt idx="15">
                  <c:v>242</c:v>
                </c:pt>
                <c:pt idx="16">
                  <c:v>183</c:v>
                </c:pt>
                <c:pt idx="17">
                  <c:v>155</c:v>
                </c:pt>
                <c:pt idx="18">
                  <c:v>151</c:v>
                </c:pt>
                <c:pt idx="19">
                  <c:v>146</c:v>
                </c:pt>
                <c:pt idx="20">
                  <c:v>115</c:v>
                </c:pt>
                <c:pt idx="21">
                  <c:v>82</c:v>
                </c:pt>
                <c:pt idx="22">
                  <c:v>54</c:v>
                </c:pt>
                <c:pt idx="23">
                  <c:v>41</c:v>
                </c:pt>
                <c:pt idx="24">
                  <c:v>35</c:v>
                </c:pt>
                <c:pt idx="25">
                  <c:v>32</c:v>
                </c:pt>
                <c:pt idx="26">
                  <c:v>27</c:v>
                </c:pt>
                <c:pt idx="27">
                  <c:v>19</c:v>
                </c:pt>
                <c:pt idx="28">
                  <c:v>7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75-4474-AD32-D657BD4A61AF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Storlaks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'Ark1'!$A$2:$A$35</c:f>
              <c:numCache>
                <c:formatCode>m/d/yyyy</c:formatCode>
                <c:ptCount val="34"/>
                <c:pt idx="0">
                  <c:v>44746</c:v>
                </c:pt>
                <c:pt idx="1">
                  <c:v>44745</c:v>
                </c:pt>
                <c:pt idx="2">
                  <c:v>44744</c:v>
                </c:pt>
                <c:pt idx="3">
                  <c:v>44743</c:v>
                </c:pt>
                <c:pt idx="4">
                  <c:v>44742</c:v>
                </c:pt>
                <c:pt idx="5">
                  <c:v>44740</c:v>
                </c:pt>
                <c:pt idx="6">
                  <c:v>44739</c:v>
                </c:pt>
                <c:pt idx="7">
                  <c:v>44738</c:v>
                </c:pt>
                <c:pt idx="8">
                  <c:v>44737</c:v>
                </c:pt>
                <c:pt idx="9">
                  <c:v>44736</c:v>
                </c:pt>
                <c:pt idx="10">
                  <c:v>44735</c:v>
                </c:pt>
                <c:pt idx="11">
                  <c:v>44734</c:v>
                </c:pt>
                <c:pt idx="12">
                  <c:v>44733</c:v>
                </c:pt>
                <c:pt idx="13">
                  <c:v>44732</c:v>
                </c:pt>
                <c:pt idx="14">
                  <c:v>44731</c:v>
                </c:pt>
                <c:pt idx="15">
                  <c:v>44730</c:v>
                </c:pt>
                <c:pt idx="16">
                  <c:v>44729</c:v>
                </c:pt>
                <c:pt idx="17">
                  <c:v>44728</c:v>
                </c:pt>
                <c:pt idx="18">
                  <c:v>44727</c:v>
                </c:pt>
                <c:pt idx="19">
                  <c:v>44726</c:v>
                </c:pt>
                <c:pt idx="20">
                  <c:v>44725</c:v>
                </c:pt>
                <c:pt idx="21">
                  <c:v>44724</c:v>
                </c:pt>
                <c:pt idx="22">
                  <c:v>44723</c:v>
                </c:pt>
                <c:pt idx="23">
                  <c:v>44722</c:v>
                </c:pt>
                <c:pt idx="24">
                  <c:v>44721</c:v>
                </c:pt>
                <c:pt idx="25">
                  <c:v>44720</c:v>
                </c:pt>
                <c:pt idx="26">
                  <c:v>44719</c:v>
                </c:pt>
                <c:pt idx="27">
                  <c:v>44718</c:v>
                </c:pt>
                <c:pt idx="28">
                  <c:v>44717</c:v>
                </c:pt>
                <c:pt idx="29">
                  <c:v>44716</c:v>
                </c:pt>
                <c:pt idx="30">
                  <c:v>44715</c:v>
                </c:pt>
                <c:pt idx="31">
                  <c:v>44714</c:v>
                </c:pt>
                <c:pt idx="32">
                  <c:v>44713</c:v>
                </c:pt>
                <c:pt idx="33">
                  <c:v>44712</c:v>
                </c:pt>
              </c:numCache>
            </c:numRef>
          </c:cat>
          <c:val>
            <c:numRef>
              <c:f>'Ark1'!$G$2:$G$35</c:f>
              <c:numCache>
                <c:formatCode>General</c:formatCode>
                <c:ptCount val="34"/>
                <c:pt idx="0">
                  <c:v>925</c:v>
                </c:pt>
                <c:pt idx="1">
                  <c:v>901</c:v>
                </c:pt>
                <c:pt idx="2">
                  <c:v>900</c:v>
                </c:pt>
                <c:pt idx="3">
                  <c:v>856</c:v>
                </c:pt>
                <c:pt idx="4">
                  <c:v>813</c:v>
                </c:pt>
                <c:pt idx="5">
                  <c:v>801</c:v>
                </c:pt>
                <c:pt idx="6">
                  <c:v>795</c:v>
                </c:pt>
                <c:pt idx="7">
                  <c:v>726</c:v>
                </c:pt>
                <c:pt idx="8">
                  <c:v>644</c:v>
                </c:pt>
                <c:pt idx="9">
                  <c:v>597</c:v>
                </c:pt>
                <c:pt idx="10">
                  <c:v>537</c:v>
                </c:pt>
                <c:pt idx="11">
                  <c:v>520</c:v>
                </c:pt>
                <c:pt idx="12">
                  <c:v>507</c:v>
                </c:pt>
                <c:pt idx="13">
                  <c:v>486</c:v>
                </c:pt>
                <c:pt idx="14">
                  <c:v>429</c:v>
                </c:pt>
                <c:pt idx="15">
                  <c:v>385</c:v>
                </c:pt>
                <c:pt idx="16">
                  <c:v>313</c:v>
                </c:pt>
                <c:pt idx="17">
                  <c:v>267</c:v>
                </c:pt>
                <c:pt idx="18">
                  <c:v>251</c:v>
                </c:pt>
                <c:pt idx="19">
                  <c:v>206</c:v>
                </c:pt>
                <c:pt idx="20">
                  <c:v>183</c:v>
                </c:pt>
                <c:pt idx="21">
                  <c:v>174</c:v>
                </c:pt>
                <c:pt idx="22">
                  <c:v>156</c:v>
                </c:pt>
                <c:pt idx="23">
                  <c:v>144</c:v>
                </c:pt>
                <c:pt idx="24">
                  <c:v>138</c:v>
                </c:pt>
                <c:pt idx="25">
                  <c:v>108</c:v>
                </c:pt>
                <c:pt idx="26">
                  <c:v>89</c:v>
                </c:pt>
                <c:pt idx="27">
                  <c:v>68</c:v>
                </c:pt>
                <c:pt idx="28">
                  <c:v>54</c:v>
                </c:pt>
                <c:pt idx="29">
                  <c:v>42</c:v>
                </c:pt>
                <c:pt idx="30">
                  <c:v>28</c:v>
                </c:pt>
                <c:pt idx="31">
                  <c:v>27</c:v>
                </c:pt>
                <c:pt idx="32">
                  <c:v>26</c:v>
                </c:pt>
                <c:pt idx="33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75-4474-AD32-D657BD4A6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65624"/>
        <c:axId val="427666280"/>
      </c:lineChart>
      <c:dateAx>
        <c:axId val="427665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7666280"/>
        <c:crosses val="autoZero"/>
        <c:auto val="1"/>
        <c:lblOffset val="100"/>
        <c:baseTimeUnit val="days"/>
      </c:dateAx>
      <c:valAx>
        <c:axId val="42766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766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'Ark2'!$G$3</c:f>
              <c:strCache>
                <c:ptCount val="1"/>
                <c:pt idx="0">
                  <c:v>Summer av &lt; 3 kg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'Ark2'!$F$4:$F$48</c:f>
              <c:strCache>
                <c:ptCount val="45"/>
                <c:pt idx="0">
                  <c:v>24.mai</c:v>
                </c:pt>
                <c:pt idx="1">
                  <c:v>27.mai</c:v>
                </c:pt>
                <c:pt idx="2">
                  <c:v>28.mai</c:v>
                </c:pt>
                <c:pt idx="3">
                  <c:v>29.mai</c:v>
                </c:pt>
                <c:pt idx="4">
                  <c:v>30.mai</c:v>
                </c:pt>
                <c:pt idx="5">
                  <c:v>31.mai</c:v>
                </c:pt>
                <c:pt idx="6">
                  <c:v>01.jun</c:v>
                </c:pt>
                <c:pt idx="7">
                  <c:v>02.jun</c:v>
                </c:pt>
                <c:pt idx="8">
                  <c:v>03.jun</c:v>
                </c:pt>
                <c:pt idx="9">
                  <c:v>04.jun</c:v>
                </c:pt>
                <c:pt idx="10">
                  <c:v>05.jun</c:v>
                </c:pt>
                <c:pt idx="11">
                  <c:v>06.jun</c:v>
                </c:pt>
                <c:pt idx="12">
                  <c:v>07.jun</c:v>
                </c:pt>
                <c:pt idx="13">
                  <c:v>08.jun</c:v>
                </c:pt>
                <c:pt idx="14">
                  <c:v>09.jun</c:v>
                </c:pt>
                <c:pt idx="15">
                  <c:v>10.jun</c:v>
                </c:pt>
                <c:pt idx="16">
                  <c:v>11.jun</c:v>
                </c:pt>
                <c:pt idx="17">
                  <c:v>12.jun</c:v>
                </c:pt>
                <c:pt idx="18">
                  <c:v>13.jun</c:v>
                </c:pt>
                <c:pt idx="19">
                  <c:v>14.jun</c:v>
                </c:pt>
                <c:pt idx="20">
                  <c:v>15.jun</c:v>
                </c:pt>
                <c:pt idx="21">
                  <c:v>16.jun</c:v>
                </c:pt>
                <c:pt idx="22">
                  <c:v>17.jun</c:v>
                </c:pt>
                <c:pt idx="23">
                  <c:v>18.jun</c:v>
                </c:pt>
                <c:pt idx="24">
                  <c:v>19.jun</c:v>
                </c:pt>
                <c:pt idx="25">
                  <c:v>20.jun</c:v>
                </c:pt>
                <c:pt idx="26">
                  <c:v>21.jun</c:v>
                </c:pt>
                <c:pt idx="27">
                  <c:v>22.jun</c:v>
                </c:pt>
                <c:pt idx="28">
                  <c:v>23.jun</c:v>
                </c:pt>
                <c:pt idx="29">
                  <c:v>24.jun</c:v>
                </c:pt>
                <c:pt idx="30">
                  <c:v>25.jun</c:v>
                </c:pt>
                <c:pt idx="31">
                  <c:v>26.jun</c:v>
                </c:pt>
                <c:pt idx="32">
                  <c:v>27.jun</c:v>
                </c:pt>
                <c:pt idx="33">
                  <c:v>28.jun</c:v>
                </c:pt>
                <c:pt idx="34">
                  <c:v>29.jun</c:v>
                </c:pt>
                <c:pt idx="35">
                  <c:v>30.jun</c:v>
                </c:pt>
                <c:pt idx="36">
                  <c:v>01.jul</c:v>
                </c:pt>
                <c:pt idx="37">
                  <c:v>02.jul</c:v>
                </c:pt>
                <c:pt idx="38">
                  <c:v>03.jul</c:v>
                </c:pt>
                <c:pt idx="39">
                  <c:v>04.jul</c:v>
                </c:pt>
                <c:pt idx="40">
                  <c:v>05.jul</c:v>
                </c:pt>
                <c:pt idx="41">
                  <c:v>06.jul</c:v>
                </c:pt>
                <c:pt idx="42">
                  <c:v>07.jul</c:v>
                </c:pt>
                <c:pt idx="43">
                  <c:v>08.jul</c:v>
                </c:pt>
                <c:pt idx="44">
                  <c:v>09.jul</c:v>
                </c:pt>
              </c:strCache>
            </c:strRef>
          </c:cat>
          <c:val>
            <c:numRef>
              <c:f>'Ark2'!$G$4:$G$48</c:f>
            </c:numRef>
          </c:val>
          <c:smooth val="0"/>
          <c:extLst>
            <c:ext xmlns:c16="http://schemas.microsoft.com/office/drawing/2014/chart" uri="{C3380CC4-5D6E-409C-BE32-E72D297353CC}">
              <c16:uniqueId val="{00000000-471E-4C88-9B8D-694FD36EF1DB}"/>
            </c:ext>
          </c:extLst>
        </c:ser>
        <c:ser>
          <c:idx val="1"/>
          <c:order val="1"/>
          <c:tx>
            <c:strRef>
              <c:f>'Ark2'!$H$3</c:f>
              <c:strCache>
                <c:ptCount val="1"/>
                <c:pt idx="0">
                  <c:v>Summer av 3-7 kg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'Ark2'!$F$4:$F$48</c:f>
              <c:strCache>
                <c:ptCount val="45"/>
                <c:pt idx="0">
                  <c:v>24.mai</c:v>
                </c:pt>
                <c:pt idx="1">
                  <c:v>27.mai</c:v>
                </c:pt>
                <c:pt idx="2">
                  <c:v>28.mai</c:v>
                </c:pt>
                <c:pt idx="3">
                  <c:v>29.mai</c:v>
                </c:pt>
                <c:pt idx="4">
                  <c:v>30.mai</c:v>
                </c:pt>
                <c:pt idx="5">
                  <c:v>31.mai</c:v>
                </c:pt>
                <c:pt idx="6">
                  <c:v>01.jun</c:v>
                </c:pt>
                <c:pt idx="7">
                  <c:v>02.jun</c:v>
                </c:pt>
                <c:pt idx="8">
                  <c:v>03.jun</c:v>
                </c:pt>
                <c:pt idx="9">
                  <c:v>04.jun</c:v>
                </c:pt>
                <c:pt idx="10">
                  <c:v>05.jun</c:v>
                </c:pt>
                <c:pt idx="11">
                  <c:v>06.jun</c:v>
                </c:pt>
                <c:pt idx="12">
                  <c:v>07.jun</c:v>
                </c:pt>
                <c:pt idx="13">
                  <c:v>08.jun</c:v>
                </c:pt>
                <c:pt idx="14">
                  <c:v>09.jun</c:v>
                </c:pt>
                <c:pt idx="15">
                  <c:v>10.jun</c:v>
                </c:pt>
                <c:pt idx="16">
                  <c:v>11.jun</c:v>
                </c:pt>
                <c:pt idx="17">
                  <c:v>12.jun</c:v>
                </c:pt>
                <c:pt idx="18">
                  <c:v>13.jun</c:v>
                </c:pt>
                <c:pt idx="19">
                  <c:v>14.jun</c:v>
                </c:pt>
                <c:pt idx="20">
                  <c:v>15.jun</c:v>
                </c:pt>
                <c:pt idx="21">
                  <c:v>16.jun</c:v>
                </c:pt>
                <c:pt idx="22">
                  <c:v>17.jun</c:v>
                </c:pt>
                <c:pt idx="23">
                  <c:v>18.jun</c:v>
                </c:pt>
                <c:pt idx="24">
                  <c:v>19.jun</c:v>
                </c:pt>
                <c:pt idx="25">
                  <c:v>20.jun</c:v>
                </c:pt>
                <c:pt idx="26">
                  <c:v>21.jun</c:v>
                </c:pt>
                <c:pt idx="27">
                  <c:v>22.jun</c:v>
                </c:pt>
                <c:pt idx="28">
                  <c:v>23.jun</c:v>
                </c:pt>
                <c:pt idx="29">
                  <c:v>24.jun</c:v>
                </c:pt>
                <c:pt idx="30">
                  <c:v>25.jun</c:v>
                </c:pt>
                <c:pt idx="31">
                  <c:v>26.jun</c:v>
                </c:pt>
                <c:pt idx="32">
                  <c:v>27.jun</c:v>
                </c:pt>
                <c:pt idx="33">
                  <c:v>28.jun</c:v>
                </c:pt>
                <c:pt idx="34">
                  <c:v>29.jun</c:v>
                </c:pt>
                <c:pt idx="35">
                  <c:v>30.jun</c:v>
                </c:pt>
                <c:pt idx="36">
                  <c:v>01.jul</c:v>
                </c:pt>
                <c:pt idx="37">
                  <c:v>02.jul</c:v>
                </c:pt>
                <c:pt idx="38">
                  <c:v>03.jul</c:v>
                </c:pt>
                <c:pt idx="39">
                  <c:v>04.jul</c:v>
                </c:pt>
                <c:pt idx="40">
                  <c:v>05.jul</c:v>
                </c:pt>
                <c:pt idx="41">
                  <c:v>06.jul</c:v>
                </c:pt>
                <c:pt idx="42">
                  <c:v>07.jul</c:v>
                </c:pt>
                <c:pt idx="43">
                  <c:v>08.jul</c:v>
                </c:pt>
                <c:pt idx="44">
                  <c:v>09.jul</c:v>
                </c:pt>
              </c:strCache>
            </c:strRef>
          </c:cat>
          <c:val>
            <c:numRef>
              <c:f>'Ark2'!$H$4:$H$48</c:f>
            </c:numRef>
          </c:val>
          <c:smooth val="0"/>
          <c:extLst>
            <c:ext xmlns:c16="http://schemas.microsoft.com/office/drawing/2014/chart" uri="{C3380CC4-5D6E-409C-BE32-E72D297353CC}">
              <c16:uniqueId val="{00000001-471E-4C88-9B8D-694FD36EF1DB}"/>
            </c:ext>
          </c:extLst>
        </c:ser>
        <c:ser>
          <c:idx val="2"/>
          <c:order val="2"/>
          <c:tx>
            <c:strRef>
              <c:f>'Ark2'!$I$3</c:f>
              <c:strCache>
                <c:ptCount val="1"/>
                <c:pt idx="0">
                  <c:v>Summer av &gt; 7 kg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'Ark2'!$F$4:$F$48</c:f>
              <c:strCache>
                <c:ptCount val="45"/>
                <c:pt idx="0">
                  <c:v>24.mai</c:v>
                </c:pt>
                <c:pt idx="1">
                  <c:v>27.mai</c:v>
                </c:pt>
                <c:pt idx="2">
                  <c:v>28.mai</c:v>
                </c:pt>
                <c:pt idx="3">
                  <c:v>29.mai</c:v>
                </c:pt>
                <c:pt idx="4">
                  <c:v>30.mai</c:v>
                </c:pt>
                <c:pt idx="5">
                  <c:v>31.mai</c:v>
                </c:pt>
                <c:pt idx="6">
                  <c:v>01.jun</c:v>
                </c:pt>
                <c:pt idx="7">
                  <c:v>02.jun</c:v>
                </c:pt>
                <c:pt idx="8">
                  <c:v>03.jun</c:v>
                </c:pt>
                <c:pt idx="9">
                  <c:v>04.jun</c:v>
                </c:pt>
                <c:pt idx="10">
                  <c:v>05.jun</c:v>
                </c:pt>
                <c:pt idx="11">
                  <c:v>06.jun</c:v>
                </c:pt>
                <c:pt idx="12">
                  <c:v>07.jun</c:v>
                </c:pt>
                <c:pt idx="13">
                  <c:v>08.jun</c:v>
                </c:pt>
                <c:pt idx="14">
                  <c:v>09.jun</c:v>
                </c:pt>
                <c:pt idx="15">
                  <c:v>10.jun</c:v>
                </c:pt>
                <c:pt idx="16">
                  <c:v>11.jun</c:v>
                </c:pt>
                <c:pt idx="17">
                  <c:v>12.jun</c:v>
                </c:pt>
                <c:pt idx="18">
                  <c:v>13.jun</c:v>
                </c:pt>
                <c:pt idx="19">
                  <c:v>14.jun</c:v>
                </c:pt>
                <c:pt idx="20">
                  <c:v>15.jun</c:v>
                </c:pt>
                <c:pt idx="21">
                  <c:v>16.jun</c:v>
                </c:pt>
                <c:pt idx="22">
                  <c:v>17.jun</c:v>
                </c:pt>
                <c:pt idx="23">
                  <c:v>18.jun</c:v>
                </c:pt>
                <c:pt idx="24">
                  <c:v>19.jun</c:v>
                </c:pt>
                <c:pt idx="25">
                  <c:v>20.jun</c:v>
                </c:pt>
                <c:pt idx="26">
                  <c:v>21.jun</c:v>
                </c:pt>
                <c:pt idx="27">
                  <c:v>22.jun</c:v>
                </c:pt>
                <c:pt idx="28">
                  <c:v>23.jun</c:v>
                </c:pt>
                <c:pt idx="29">
                  <c:v>24.jun</c:v>
                </c:pt>
                <c:pt idx="30">
                  <c:v>25.jun</c:v>
                </c:pt>
                <c:pt idx="31">
                  <c:v>26.jun</c:v>
                </c:pt>
                <c:pt idx="32">
                  <c:v>27.jun</c:v>
                </c:pt>
                <c:pt idx="33">
                  <c:v>28.jun</c:v>
                </c:pt>
                <c:pt idx="34">
                  <c:v>29.jun</c:v>
                </c:pt>
                <c:pt idx="35">
                  <c:v>30.jun</c:v>
                </c:pt>
                <c:pt idx="36">
                  <c:v>01.jul</c:v>
                </c:pt>
                <c:pt idx="37">
                  <c:v>02.jul</c:v>
                </c:pt>
                <c:pt idx="38">
                  <c:v>03.jul</c:v>
                </c:pt>
                <c:pt idx="39">
                  <c:v>04.jul</c:v>
                </c:pt>
                <c:pt idx="40">
                  <c:v>05.jul</c:v>
                </c:pt>
                <c:pt idx="41">
                  <c:v>06.jul</c:v>
                </c:pt>
                <c:pt idx="42">
                  <c:v>07.jul</c:v>
                </c:pt>
                <c:pt idx="43">
                  <c:v>08.jul</c:v>
                </c:pt>
                <c:pt idx="44">
                  <c:v>09.jul</c:v>
                </c:pt>
              </c:strCache>
            </c:strRef>
          </c:cat>
          <c:val>
            <c:numRef>
              <c:f>'Ark2'!$I$4:$I$48</c:f>
            </c:numRef>
          </c:val>
          <c:smooth val="0"/>
          <c:extLst>
            <c:ext xmlns:c16="http://schemas.microsoft.com/office/drawing/2014/chart" uri="{C3380CC4-5D6E-409C-BE32-E72D297353CC}">
              <c16:uniqueId val="{00000002-471E-4C88-9B8D-694FD36EF1DB}"/>
            </c:ext>
          </c:extLst>
        </c:ser>
        <c:ser>
          <c:idx val="3"/>
          <c:order val="3"/>
          <c:tx>
            <c:strRef>
              <c:f>'Ark2'!$J$3</c:f>
              <c:strCache>
                <c:ptCount val="1"/>
                <c:pt idx="0">
                  <c:v>Summer av &lt; 3 kg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'Ark2'!$F$4:$F$48</c:f>
              <c:strCache>
                <c:ptCount val="45"/>
                <c:pt idx="0">
                  <c:v>24.mai</c:v>
                </c:pt>
                <c:pt idx="1">
                  <c:v>27.mai</c:v>
                </c:pt>
                <c:pt idx="2">
                  <c:v>28.mai</c:v>
                </c:pt>
                <c:pt idx="3">
                  <c:v>29.mai</c:v>
                </c:pt>
                <c:pt idx="4">
                  <c:v>30.mai</c:v>
                </c:pt>
                <c:pt idx="5">
                  <c:v>31.mai</c:v>
                </c:pt>
                <c:pt idx="6">
                  <c:v>01.jun</c:v>
                </c:pt>
                <c:pt idx="7">
                  <c:v>02.jun</c:v>
                </c:pt>
                <c:pt idx="8">
                  <c:v>03.jun</c:v>
                </c:pt>
                <c:pt idx="9">
                  <c:v>04.jun</c:v>
                </c:pt>
                <c:pt idx="10">
                  <c:v>05.jun</c:v>
                </c:pt>
                <c:pt idx="11">
                  <c:v>06.jun</c:v>
                </c:pt>
                <c:pt idx="12">
                  <c:v>07.jun</c:v>
                </c:pt>
                <c:pt idx="13">
                  <c:v>08.jun</c:v>
                </c:pt>
                <c:pt idx="14">
                  <c:v>09.jun</c:v>
                </c:pt>
                <c:pt idx="15">
                  <c:v>10.jun</c:v>
                </c:pt>
                <c:pt idx="16">
                  <c:v>11.jun</c:v>
                </c:pt>
                <c:pt idx="17">
                  <c:v>12.jun</c:v>
                </c:pt>
                <c:pt idx="18">
                  <c:v>13.jun</c:v>
                </c:pt>
                <c:pt idx="19">
                  <c:v>14.jun</c:v>
                </c:pt>
                <c:pt idx="20">
                  <c:v>15.jun</c:v>
                </c:pt>
                <c:pt idx="21">
                  <c:v>16.jun</c:v>
                </c:pt>
                <c:pt idx="22">
                  <c:v>17.jun</c:v>
                </c:pt>
                <c:pt idx="23">
                  <c:v>18.jun</c:v>
                </c:pt>
                <c:pt idx="24">
                  <c:v>19.jun</c:v>
                </c:pt>
                <c:pt idx="25">
                  <c:v>20.jun</c:v>
                </c:pt>
                <c:pt idx="26">
                  <c:v>21.jun</c:v>
                </c:pt>
                <c:pt idx="27">
                  <c:v>22.jun</c:v>
                </c:pt>
                <c:pt idx="28">
                  <c:v>23.jun</c:v>
                </c:pt>
                <c:pt idx="29">
                  <c:v>24.jun</c:v>
                </c:pt>
                <c:pt idx="30">
                  <c:v>25.jun</c:v>
                </c:pt>
                <c:pt idx="31">
                  <c:v>26.jun</c:v>
                </c:pt>
                <c:pt idx="32">
                  <c:v>27.jun</c:v>
                </c:pt>
                <c:pt idx="33">
                  <c:v>28.jun</c:v>
                </c:pt>
                <c:pt idx="34">
                  <c:v>29.jun</c:v>
                </c:pt>
                <c:pt idx="35">
                  <c:v>30.jun</c:v>
                </c:pt>
                <c:pt idx="36">
                  <c:v>01.jul</c:v>
                </c:pt>
                <c:pt idx="37">
                  <c:v>02.jul</c:v>
                </c:pt>
                <c:pt idx="38">
                  <c:v>03.jul</c:v>
                </c:pt>
                <c:pt idx="39">
                  <c:v>04.jul</c:v>
                </c:pt>
                <c:pt idx="40">
                  <c:v>05.jul</c:v>
                </c:pt>
                <c:pt idx="41">
                  <c:v>06.jul</c:v>
                </c:pt>
                <c:pt idx="42">
                  <c:v>07.jul</c:v>
                </c:pt>
                <c:pt idx="43">
                  <c:v>08.jul</c:v>
                </c:pt>
                <c:pt idx="44">
                  <c:v>09.jul</c:v>
                </c:pt>
              </c:strCache>
            </c:strRef>
          </c:cat>
          <c:val>
            <c:numRef>
              <c:f>'Ark2'!$J$4:$J$48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5</c:v>
                </c:pt>
                <c:pt idx="27">
                  <c:v>8</c:v>
                </c:pt>
                <c:pt idx="28">
                  <c:v>10</c:v>
                </c:pt>
                <c:pt idx="29">
                  <c:v>10</c:v>
                </c:pt>
                <c:pt idx="30">
                  <c:v>14</c:v>
                </c:pt>
                <c:pt idx="31">
                  <c:v>15</c:v>
                </c:pt>
                <c:pt idx="32">
                  <c:v>25</c:v>
                </c:pt>
                <c:pt idx="33">
                  <c:v>40</c:v>
                </c:pt>
                <c:pt idx="34">
                  <c:v>48</c:v>
                </c:pt>
                <c:pt idx="35">
                  <c:v>50</c:v>
                </c:pt>
                <c:pt idx="36">
                  <c:v>59</c:v>
                </c:pt>
                <c:pt idx="37">
                  <c:v>62</c:v>
                </c:pt>
                <c:pt idx="38">
                  <c:v>72</c:v>
                </c:pt>
                <c:pt idx="39">
                  <c:v>90</c:v>
                </c:pt>
                <c:pt idx="40">
                  <c:v>110</c:v>
                </c:pt>
                <c:pt idx="41">
                  <c:v>134</c:v>
                </c:pt>
                <c:pt idx="42">
                  <c:v>143</c:v>
                </c:pt>
                <c:pt idx="43">
                  <c:v>160</c:v>
                </c:pt>
                <c:pt idx="44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1E-4C88-9B8D-694FD36EF1DB}"/>
            </c:ext>
          </c:extLst>
        </c:ser>
        <c:ser>
          <c:idx val="4"/>
          <c:order val="4"/>
          <c:tx>
            <c:strRef>
              <c:f>'Ark2'!$K$3</c:f>
              <c:strCache>
                <c:ptCount val="1"/>
                <c:pt idx="0">
                  <c:v>Summer av 3-7 kg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'Ark2'!$F$4:$F$48</c:f>
              <c:strCache>
                <c:ptCount val="45"/>
                <c:pt idx="0">
                  <c:v>24.mai</c:v>
                </c:pt>
                <c:pt idx="1">
                  <c:v>27.mai</c:v>
                </c:pt>
                <c:pt idx="2">
                  <c:v>28.mai</c:v>
                </c:pt>
                <c:pt idx="3">
                  <c:v>29.mai</c:v>
                </c:pt>
                <c:pt idx="4">
                  <c:v>30.mai</c:v>
                </c:pt>
                <c:pt idx="5">
                  <c:v>31.mai</c:v>
                </c:pt>
                <c:pt idx="6">
                  <c:v>01.jun</c:v>
                </c:pt>
                <c:pt idx="7">
                  <c:v>02.jun</c:v>
                </c:pt>
                <c:pt idx="8">
                  <c:v>03.jun</c:v>
                </c:pt>
                <c:pt idx="9">
                  <c:v>04.jun</c:v>
                </c:pt>
                <c:pt idx="10">
                  <c:v>05.jun</c:v>
                </c:pt>
                <c:pt idx="11">
                  <c:v>06.jun</c:v>
                </c:pt>
                <c:pt idx="12">
                  <c:v>07.jun</c:v>
                </c:pt>
                <c:pt idx="13">
                  <c:v>08.jun</c:v>
                </c:pt>
                <c:pt idx="14">
                  <c:v>09.jun</c:v>
                </c:pt>
                <c:pt idx="15">
                  <c:v>10.jun</c:v>
                </c:pt>
                <c:pt idx="16">
                  <c:v>11.jun</c:v>
                </c:pt>
                <c:pt idx="17">
                  <c:v>12.jun</c:v>
                </c:pt>
                <c:pt idx="18">
                  <c:v>13.jun</c:v>
                </c:pt>
                <c:pt idx="19">
                  <c:v>14.jun</c:v>
                </c:pt>
                <c:pt idx="20">
                  <c:v>15.jun</c:v>
                </c:pt>
                <c:pt idx="21">
                  <c:v>16.jun</c:v>
                </c:pt>
                <c:pt idx="22">
                  <c:v>17.jun</c:v>
                </c:pt>
                <c:pt idx="23">
                  <c:v>18.jun</c:v>
                </c:pt>
                <c:pt idx="24">
                  <c:v>19.jun</c:v>
                </c:pt>
                <c:pt idx="25">
                  <c:v>20.jun</c:v>
                </c:pt>
                <c:pt idx="26">
                  <c:v>21.jun</c:v>
                </c:pt>
                <c:pt idx="27">
                  <c:v>22.jun</c:v>
                </c:pt>
                <c:pt idx="28">
                  <c:v>23.jun</c:v>
                </c:pt>
                <c:pt idx="29">
                  <c:v>24.jun</c:v>
                </c:pt>
                <c:pt idx="30">
                  <c:v>25.jun</c:v>
                </c:pt>
                <c:pt idx="31">
                  <c:v>26.jun</c:v>
                </c:pt>
                <c:pt idx="32">
                  <c:v>27.jun</c:v>
                </c:pt>
                <c:pt idx="33">
                  <c:v>28.jun</c:v>
                </c:pt>
                <c:pt idx="34">
                  <c:v>29.jun</c:v>
                </c:pt>
                <c:pt idx="35">
                  <c:v>30.jun</c:v>
                </c:pt>
                <c:pt idx="36">
                  <c:v>01.jul</c:v>
                </c:pt>
                <c:pt idx="37">
                  <c:v>02.jul</c:v>
                </c:pt>
                <c:pt idx="38">
                  <c:v>03.jul</c:v>
                </c:pt>
                <c:pt idx="39">
                  <c:v>04.jul</c:v>
                </c:pt>
                <c:pt idx="40">
                  <c:v>05.jul</c:v>
                </c:pt>
                <c:pt idx="41">
                  <c:v>06.jul</c:v>
                </c:pt>
                <c:pt idx="42">
                  <c:v>07.jul</c:v>
                </c:pt>
                <c:pt idx="43">
                  <c:v>08.jul</c:v>
                </c:pt>
                <c:pt idx="44">
                  <c:v>09.jul</c:v>
                </c:pt>
              </c:strCache>
            </c:strRef>
          </c:cat>
          <c:val>
            <c:numRef>
              <c:f>'Ark2'!$K$4:$K$48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8</c:v>
                </c:pt>
                <c:pt idx="10">
                  <c:v>9</c:v>
                </c:pt>
                <c:pt idx="11">
                  <c:v>13</c:v>
                </c:pt>
                <c:pt idx="12">
                  <c:v>17</c:v>
                </c:pt>
                <c:pt idx="13">
                  <c:v>19</c:v>
                </c:pt>
                <c:pt idx="14">
                  <c:v>30</c:v>
                </c:pt>
                <c:pt idx="15">
                  <c:v>37</c:v>
                </c:pt>
                <c:pt idx="16">
                  <c:v>48</c:v>
                </c:pt>
                <c:pt idx="17">
                  <c:v>59</c:v>
                </c:pt>
                <c:pt idx="18">
                  <c:v>82</c:v>
                </c:pt>
                <c:pt idx="19">
                  <c:v>115</c:v>
                </c:pt>
                <c:pt idx="20">
                  <c:v>133</c:v>
                </c:pt>
                <c:pt idx="21">
                  <c:v>151</c:v>
                </c:pt>
                <c:pt idx="22">
                  <c:v>180</c:v>
                </c:pt>
                <c:pt idx="23">
                  <c:v>189</c:v>
                </c:pt>
                <c:pt idx="24">
                  <c:v>191</c:v>
                </c:pt>
                <c:pt idx="25">
                  <c:v>198</c:v>
                </c:pt>
                <c:pt idx="26">
                  <c:v>203</c:v>
                </c:pt>
                <c:pt idx="27">
                  <c:v>215</c:v>
                </c:pt>
                <c:pt idx="28">
                  <c:v>224</c:v>
                </c:pt>
                <c:pt idx="29">
                  <c:v>241</c:v>
                </c:pt>
                <c:pt idx="30">
                  <c:v>273</c:v>
                </c:pt>
                <c:pt idx="31">
                  <c:v>322</c:v>
                </c:pt>
                <c:pt idx="32">
                  <c:v>360</c:v>
                </c:pt>
                <c:pt idx="33">
                  <c:v>410</c:v>
                </c:pt>
                <c:pt idx="34">
                  <c:v>430</c:v>
                </c:pt>
                <c:pt idx="35">
                  <c:v>454</c:v>
                </c:pt>
                <c:pt idx="36">
                  <c:v>485</c:v>
                </c:pt>
                <c:pt idx="37">
                  <c:v>492</c:v>
                </c:pt>
                <c:pt idx="38">
                  <c:v>507</c:v>
                </c:pt>
                <c:pt idx="39">
                  <c:v>525</c:v>
                </c:pt>
                <c:pt idx="40">
                  <c:v>560</c:v>
                </c:pt>
                <c:pt idx="41">
                  <c:v>586</c:v>
                </c:pt>
                <c:pt idx="42">
                  <c:v>600</c:v>
                </c:pt>
                <c:pt idx="43">
                  <c:v>608</c:v>
                </c:pt>
                <c:pt idx="44">
                  <c:v>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1E-4C88-9B8D-694FD36EF1DB}"/>
            </c:ext>
          </c:extLst>
        </c:ser>
        <c:ser>
          <c:idx val="5"/>
          <c:order val="5"/>
          <c:tx>
            <c:strRef>
              <c:f>'Ark2'!$L$3</c:f>
              <c:strCache>
                <c:ptCount val="1"/>
                <c:pt idx="0">
                  <c:v>Summer av &gt; 7 kg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'Ark2'!$F$4:$F$48</c:f>
              <c:strCache>
                <c:ptCount val="45"/>
                <c:pt idx="0">
                  <c:v>24.mai</c:v>
                </c:pt>
                <c:pt idx="1">
                  <c:v>27.mai</c:v>
                </c:pt>
                <c:pt idx="2">
                  <c:v>28.mai</c:v>
                </c:pt>
                <c:pt idx="3">
                  <c:v>29.mai</c:v>
                </c:pt>
                <c:pt idx="4">
                  <c:v>30.mai</c:v>
                </c:pt>
                <c:pt idx="5">
                  <c:v>31.mai</c:v>
                </c:pt>
                <c:pt idx="6">
                  <c:v>01.jun</c:v>
                </c:pt>
                <c:pt idx="7">
                  <c:v>02.jun</c:v>
                </c:pt>
                <c:pt idx="8">
                  <c:v>03.jun</c:v>
                </c:pt>
                <c:pt idx="9">
                  <c:v>04.jun</c:v>
                </c:pt>
                <c:pt idx="10">
                  <c:v>05.jun</c:v>
                </c:pt>
                <c:pt idx="11">
                  <c:v>06.jun</c:v>
                </c:pt>
                <c:pt idx="12">
                  <c:v>07.jun</c:v>
                </c:pt>
                <c:pt idx="13">
                  <c:v>08.jun</c:v>
                </c:pt>
                <c:pt idx="14">
                  <c:v>09.jun</c:v>
                </c:pt>
                <c:pt idx="15">
                  <c:v>10.jun</c:v>
                </c:pt>
                <c:pt idx="16">
                  <c:v>11.jun</c:v>
                </c:pt>
                <c:pt idx="17">
                  <c:v>12.jun</c:v>
                </c:pt>
                <c:pt idx="18">
                  <c:v>13.jun</c:v>
                </c:pt>
                <c:pt idx="19">
                  <c:v>14.jun</c:v>
                </c:pt>
                <c:pt idx="20">
                  <c:v>15.jun</c:v>
                </c:pt>
                <c:pt idx="21">
                  <c:v>16.jun</c:v>
                </c:pt>
                <c:pt idx="22">
                  <c:v>17.jun</c:v>
                </c:pt>
                <c:pt idx="23">
                  <c:v>18.jun</c:v>
                </c:pt>
                <c:pt idx="24">
                  <c:v>19.jun</c:v>
                </c:pt>
                <c:pt idx="25">
                  <c:v>20.jun</c:v>
                </c:pt>
                <c:pt idx="26">
                  <c:v>21.jun</c:v>
                </c:pt>
                <c:pt idx="27">
                  <c:v>22.jun</c:v>
                </c:pt>
                <c:pt idx="28">
                  <c:v>23.jun</c:v>
                </c:pt>
                <c:pt idx="29">
                  <c:v>24.jun</c:v>
                </c:pt>
                <c:pt idx="30">
                  <c:v>25.jun</c:v>
                </c:pt>
                <c:pt idx="31">
                  <c:v>26.jun</c:v>
                </c:pt>
                <c:pt idx="32">
                  <c:v>27.jun</c:v>
                </c:pt>
                <c:pt idx="33">
                  <c:v>28.jun</c:v>
                </c:pt>
                <c:pt idx="34">
                  <c:v>29.jun</c:v>
                </c:pt>
                <c:pt idx="35">
                  <c:v>30.jun</c:v>
                </c:pt>
                <c:pt idx="36">
                  <c:v>01.jul</c:v>
                </c:pt>
                <c:pt idx="37">
                  <c:v>02.jul</c:v>
                </c:pt>
                <c:pt idx="38">
                  <c:v>03.jul</c:v>
                </c:pt>
                <c:pt idx="39">
                  <c:v>04.jul</c:v>
                </c:pt>
                <c:pt idx="40">
                  <c:v>05.jul</c:v>
                </c:pt>
                <c:pt idx="41">
                  <c:v>06.jul</c:v>
                </c:pt>
                <c:pt idx="42">
                  <c:v>07.jul</c:v>
                </c:pt>
                <c:pt idx="43">
                  <c:v>08.jul</c:v>
                </c:pt>
                <c:pt idx="44">
                  <c:v>09.jul</c:v>
                </c:pt>
              </c:strCache>
            </c:strRef>
          </c:cat>
          <c:val>
            <c:numRef>
              <c:f>'Ark2'!$L$4:$L$48</c:f>
              <c:numCache>
                <c:formatCode>General</c:formatCode>
                <c:ptCount val="4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19</c:v>
                </c:pt>
                <c:pt idx="4">
                  <c:v>26</c:v>
                </c:pt>
                <c:pt idx="5">
                  <c:v>40</c:v>
                </c:pt>
                <c:pt idx="6">
                  <c:v>47</c:v>
                </c:pt>
                <c:pt idx="7">
                  <c:v>58</c:v>
                </c:pt>
                <c:pt idx="8">
                  <c:v>68</c:v>
                </c:pt>
                <c:pt idx="9">
                  <c:v>86</c:v>
                </c:pt>
                <c:pt idx="10">
                  <c:v>92</c:v>
                </c:pt>
                <c:pt idx="11">
                  <c:v>103</c:v>
                </c:pt>
                <c:pt idx="12">
                  <c:v>133</c:v>
                </c:pt>
                <c:pt idx="13">
                  <c:v>143</c:v>
                </c:pt>
                <c:pt idx="14">
                  <c:v>165</c:v>
                </c:pt>
                <c:pt idx="15">
                  <c:v>170</c:v>
                </c:pt>
                <c:pt idx="16">
                  <c:v>188</c:v>
                </c:pt>
                <c:pt idx="17">
                  <c:v>218</c:v>
                </c:pt>
                <c:pt idx="18">
                  <c:v>249</c:v>
                </c:pt>
                <c:pt idx="19">
                  <c:v>271</c:v>
                </c:pt>
                <c:pt idx="20">
                  <c:v>292</c:v>
                </c:pt>
                <c:pt idx="21">
                  <c:v>312</c:v>
                </c:pt>
                <c:pt idx="22">
                  <c:v>323</c:v>
                </c:pt>
                <c:pt idx="23">
                  <c:v>343</c:v>
                </c:pt>
                <c:pt idx="24">
                  <c:v>349</c:v>
                </c:pt>
                <c:pt idx="25">
                  <c:v>362</c:v>
                </c:pt>
                <c:pt idx="26">
                  <c:v>363</c:v>
                </c:pt>
                <c:pt idx="27">
                  <c:v>374</c:v>
                </c:pt>
                <c:pt idx="28">
                  <c:v>384</c:v>
                </c:pt>
                <c:pt idx="29">
                  <c:v>401</c:v>
                </c:pt>
                <c:pt idx="30">
                  <c:v>414</c:v>
                </c:pt>
                <c:pt idx="31">
                  <c:v>437</c:v>
                </c:pt>
                <c:pt idx="32">
                  <c:v>444</c:v>
                </c:pt>
                <c:pt idx="33">
                  <c:v>460</c:v>
                </c:pt>
                <c:pt idx="34">
                  <c:v>477</c:v>
                </c:pt>
                <c:pt idx="35">
                  <c:v>498</c:v>
                </c:pt>
                <c:pt idx="36">
                  <c:v>512</c:v>
                </c:pt>
                <c:pt idx="37">
                  <c:v>516</c:v>
                </c:pt>
                <c:pt idx="38">
                  <c:v>519</c:v>
                </c:pt>
                <c:pt idx="39">
                  <c:v>530</c:v>
                </c:pt>
                <c:pt idx="40">
                  <c:v>543</c:v>
                </c:pt>
                <c:pt idx="41">
                  <c:v>551</c:v>
                </c:pt>
                <c:pt idx="42">
                  <c:v>555</c:v>
                </c:pt>
                <c:pt idx="43">
                  <c:v>557</c:v>
                </c:pt>
                <c:pt idx="44">
                  <c:v>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1E-4C88-9B8D-694FD36EF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089368"/>
        <c:axId val="633091992"/>
      </c:lineChart>
      <c:catAx>
        <c:axId val="63308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3091992"/>
        <c:crosses val="autoZero"/>
        <c:auto val="1"/>
        <c:lblAlgn val="ctr"/>
        <c:lblOffset val="100"/>
        <c:noMultiLvlLbl val="0"/>
      </c:catAx>
      <c:valAx>
        <c:axId val="63309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308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5C41C-8E81-4CCC-99F1-1DF6BDFF604B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6EEE2-CC8D-4637-977C-E1C91479441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9AA0-7995-4FD5-9F84-A98BE96978FA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E6B47-447E-45A2-8E00-3E1A809F91C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17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6B47-447E-45A2-8E00-3E1A809F91CB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16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3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22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70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10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27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8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91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13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84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8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25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885B-1D72-4B49-9EC2-F31A18EC6C3C}" type="datetimeFigureOut">
              <a:rPr lang="nb-NO" smtClean="0"/>
              <a:pPr/>
              <a:t>29.06.2023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6598-7981-4599-A6A0-08E5822D4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38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Midtsesongevaluering 2023</a:t>
            </a:r>
          </a:p>
        </p:txBody>
      </p:sp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D60306C-85BD-4E57-93A3-CA0F3158C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03" y="1652233"/>
            <a:ext cx="3346793" cy="446239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Laksetelleren på </a:t>
            </a:r>
            <a:r>
              <a:rPr lang="nb-NO" sz="3200" b="1" dirty="0" err="1"/>
              <a:t>Bjørsetdammen</a:t>
            </a:r>
            <a:endParaRPr lang="nb-NO" sz="3200" b="1" dirty="0"/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C014D3-D4B7-D3FB-A545-B8A9AA000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04" y="1465983"/>
            <a:ext cx="5937519" cy="39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Laksetelleren på </a:t>
            </a:r>
            <a:r>
              <a:rPr lang="nb-NO" sz="3200" b="1" dirty="0" err="1"/>
              <a:t>Bjørsetdammen</a:t>
            </a:r>
            <a:endParaRPr lang="nb-NO" sz="3200" b="1" dirty="0"/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A3D58E-53BE-D0E6-933D-5A6BD91D6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00339"/>
              </p:ext>
            </p:extLst>
          </p:nvPr>
        </p:nvGraphicFramePr>
        <p:xfrm>
          <a:off x="989602" y="1279562"/>
          <a:ext cx="6388304" cy="383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111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Laksetelleren på </a:t>
            </a:r>
            <a:r>
              <a:rPr lang="nb-NO" sz="3200" b="1" dirty="0" err="1"/>
              <a:t>Bjørsetdammen</a:t>
            </a:r>
            <a:endParaRPr lang="nb-NO" sz="3200" b="1" dirty="0"/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6207B39-352C-B9B1-1187-91A7E862A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55991"/>
              </p:ext>
            </p:extLst>
          </p:nvPr>
        </p:nvGraphicFramePr>
        <p:xfrm>
          <a:off x="1072504" y="1121959"/>
          <a:ext cx="6279461" cy="411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913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Laksetelleren på </a:t>
            </a:r>
            <a:r>
              <a:rPr lang="nb-NO" sz="3200" b="1" dirty="0" err="1"/>
              <a:t>Bjørsetdammen</a:t>
            </a:r>
            <a:endParaRPr lang="nb-NO" sz="3200" b="1" dirty="0"/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6988A3-DCF7-D3D9-5E18-6569CEBCF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5738"/>
              </p:ext>
            </p:extLst>
          </p:nvPr>
        </p:nvGraphicFramePr>
        <p:xfrm>
          <a:off x="1323704" y="1692549"/>
          <a:ext cx="5683504" cy="358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65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Laksetelleren på </a:t>
            </a:r>
            <a:r>
              <a:rPr lang="nb-NO" sz="3200" b="1" dirty="0" err="1"/>
              <a:t>Bjørsetdammen</a:t>
            </a:r>
            <a:endParaRPr lang="nb-NO" sz="3200" b="1" dirty="0"/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EC59FDD-BB9B-4959-FE0A-E0BF365D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32938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9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332656"/>
            <a:ext cx="71647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Evalueringsskjema </a:t>
            </a:r>
            <a:r>
              <a:rPr lang="nb-NO" b="1" dirty="0"/>
              <a:t>(fangst til og med 27. juni)</a:t>
            </a:r>
            <a:endParaRPr lang="nb-NO" sz="1100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8E17207-31D0-4C1D-9DD2-75694FBD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21"/>
          <a:stretch/>
        </p:blipFill>
        <p:spPr>
          <a:xfrm>
            <a:off x="0" y="5805264"/>
            <a:ext cx="9144000" cy="1143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2869AE0-F0A2-8C97-14C0-F387D5CA0097}"/>
              </a:ext>
            </a:extLst>
          </p:cNvPr>
          <p:cNvSpPr txBox="1"/>
          <p:nvPr/>
        </p:nvSpPr>
        <p:spPr>
          <a:xfrm>
            <a:off x="310275" y="555797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4585BEB-27BB-F1A6-7398-F5A1C5B13441}"/>
              </a:ext>
            </a:extLst>
          </p:cNvPr>
          <p:cNvSpPr txBox="1"/>
          <p:nvPr/>
        </p:nvSpPr>
        <p:spPr>
          <a:xfrm>
            <a:off x="254848" y="43069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2022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57C74B-BB36-317F-BAF2-58F26B7FE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59" y="940100"/>
            <a:ext cx="8654213" cy="58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8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332656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Evalueringsskjema </a:t>
            </a:r>
            <a:r>
              <a:rPr lang="nb-NO" b="1" dirty="0"/>
              <a:t>(estimert fangst hele juni)</a:t>
            </a:r>
            <a:endParaRPr lang="nb-NO" sz="1100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8E17207-31D0-4C1D-9DD2-75694FBD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21"/>
          <a:stretch/>
        </p:blipFill>
        <p:spPr>
          <a:xfrm>
            <a:off x="0" y="5805264"/>
            <a:ext cx="9144000" cy="1143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2869AE0-F0A2-8C97-14C0-F387D5CA0097}"/>
              </a:ext>
            </a:extLst>
          </p:cNvPr>
          <p:cNvSpPr txBox="1"/>
          <p:nvPr/>
        </p:nvSpPr>
        <p:spPr>
          <a:xfrm>
            <a:off x="310275" y="555797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4585BEB-27BB-F1A6-7398-F5A1C5B13441}"/>
              </a:ext>
            </a:extLst>
          </p:cNvPr>
          <p:cNvSpPr txBox="1"/>
          <p:nvPr/>
        </p:nvSpPr>
        <p:spPr>
          <a:xfrm>
            <a:off x="254848" y="43069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2022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57C74B-BB36-317F-BAF2-58F26B7FE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49" y="940100"/>
            <a:ext cx="8445232" cy="58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Bilde 210">
            <a:extLst>
              <a:ext uri="{FF2B5EF4-FFF2-40B4-BE49-F238E27FC236}">
                <a16:creationId xmlns:a16="http://schemas.microsoft.com/office/drawing/2014/main" id="{9CFAEA55-AEF5-9D88-7FF4-B5895F72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3936938"/>
            <a:ext cx="9144000" cy="1460876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332656"/>
            <a:ext cx="71647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Evalueringsskjema</a:t>
            </a:r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8E17207-31D0-4C1D-9DD2-75694FBD7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21"/>
          <a:stretch/>
        </p:blipFill>
        <p:spPr>
          <a:xfrm>
            <a:off x="36512" y="5310336"/>
            <a:ext cx="9144000" cy="1143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2869AE0-F0A2-8C97-14C0-F387D5CA0097}"/>
              </a:ext>
            </a:extLst>
          </p:cNvPr>
          <p:cNvSpPr txBox="1"/>
          <p:nvPr/>
        </p:nvSpPr>
        <p:spPr>
          <a:xfrm>
            <a:off x="310275" y="506304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4585BEB-27BB-F1A6-7398-F5A1C5B13441}"/>
              </a:ext>
            </a:extLst>
          </p:cNvPr>
          <p:cNvSpPr txBox="1"/>
          <p:nvPr/>
        </p:nvSpPr>
        <p:spPr>
          <a:xfrm>
            <a:off x="350643" y="3752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053FBCE-47DA-6BD3-F5B5-BAD5F6AE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12" y="978653"/>
            <a:ext cx="9144000" cy="1299838"/>
          </a:xfrm>
          <a:prstGeom prst="rect">
            <a:avLst/>
          </a:prstGeom>
        </p:spPr>
      </p:pic>
      <p:sp>
        <p:nvSpPr>
          <p:cNvPr id="212" name="TekstSylinder 211">
            <a:extLst>
              <a:ext uri="{FF2B5EF4-FFF2-40B4-BE49-F238E27FC236}">
                <a16:creationId xmlns:a16="http://schemas.microsoft.com/office/drawing/2014/main" id="{ED29D628-3B56-2A7C-6195-4FF575EBDB84}"/>
              </a:ext>
            </a:extLst>
          </p:cNvPr>
          <p:cNvSpPr txBox="1"/>
          <p:nvPr/>
        </p:nvSpPr>
        <p:spPr>
          <a:xfrm>
            <a:off x="350912" y="831302"/>
            <a:ext cx="206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2023 (27.juni)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335F5C5-05C8-E38F-421B-680E1D3F1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" y="2481466"/>
            <a:ext cx="9144000" cy="130757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9D8D158-EDD3-E7EC-33AE-899B0CDC4AD7}"/>
              </a:ext>
            </a:extLst>
          </p:cNvPr>
          <p:cNvSpPr txBox="1"/>
          <p:nvPr/>
        </p:nvSpPr>
        <p:spPr>
          <a:xfrm>
            <a:off x="395536" y="2267580"/>
            <a:ext cx="206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2023 (Estimert)</a:t>
            </a:r>
          </a:p>
        </p:txBody>
      </p:sp>
    </p:spTree>
    <p:extLst>
      <p:ext uri="{BB962C8B-B14F-4D97-AF65-F5344CB8AC3E}">
        <p14:creationId xmlns:p14="http://schemas.microsoft.com/office/powerpoint/2010/main" val="1454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B9900F5-0C0D-C8CC-CAB0-B2E40E185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332656"/>
            <a:ext cx="6192688" cy="6192688"/>
          </a:xfrm>
        </p:spPr>
      </p:pic>
      <p:pic>
        <p:nvPicPr>
          <p:cNvPr id="6" name="Bilde 5" descr="Logo Orkla Fellesforvaltning.jpg">
            <a:extLst>
              <a:ext uri="{FF2B5EF4-FFF2-40B4-BE49-F238E27FC236}">
                <a16:creationId xmlns:a16="http://schemas.microsoft.com/office/drawing/2014/main" id="{B0F26704-B808-5F99-BD5B-180D596934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0DB868-93AA-45B2-9B25-A35329EC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C08D4D-C2E3-49B8-A3C8-2EB281F99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Lite med fiskere(?)</a:t>
            </a:r>
          </a:p>
          <a:p>
            <a:r>
              <a:rPr lang="nb-NO" dirty="0"/>
              <a:t>Dårlige / labre fiskeforhold</a:t>
            </a:r>
          </a:p>
          <a:p>
            <a:r>
              <a:rPr lang="nb-NO" dirty="0"/>
              <a:t>Høy gjenutsetting</a:t>
            </a:r>
          </a:p>
          <a:p>
            <a:r>
              <a:rPr lang="nb-NO" dirty="0"/>
              <a:t>God oppgang over </a:t>
            </a:r>
            <a:r>
              <a:rPr lang="nb-NO" dirty="0" err="1"/>
              <a:t>Bjørsetdammen</a:t>
            </a:r>
            <a:r>
              <a:rPr lang="nb-NO" dirty="0"/>
              <a:t> (over gjennomsnitt) </a:t>
            </a:r>
          </a:p>
          <a:p>
            <a:r>
              <a:rPr lang="nb-NO" dirty="0"/>
              <a:t>Labert (seint?) innsig av stor og mellom</a:t>
            </a:r>
          </a:p>
          <a:p>
            <a:r>
              <a:rPr lang="nb-NO" dirty="0"/>
              <a:t>Seint innsig av små?</a:t>
            </a:r>
          </a:p>
          <a:p>
            <a:r>
              <a:rPr lang="nb-NO" dirty="0"/>
              <a:t>Et fortsatt innsig</a:t>
            </a:r>
          </a:p>
          <a:p>
            <a:endParaRPr lang="nb-NO" dirty="0"/>
          </a:p>
          <a:p>
            <a:r>
              <a:rPr lang="nb-NO" dirty="0"/>
              <a:t>Samlet sett så langt merkelig sesong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14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Sesongen 2023</a:t>
            </a:r>
          </a:p>
        </p:txBody>
      </p:sp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8E2EB1-3491-4F63-82AA-38561947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Elveguiden</a:t>
            </a:r>
            <a:endParaRPr lang="nb-NO" dirty="0"/>
          </a:p>
          <a:p>
            <a:pPr lvl="2"/>
            <a:r>
              <a:rPr lang="nb-NO" dirty="0"/>
              <a:t>1710 Orklakort</a:t>
            </a:r>
          </a:p>
          <a:p>
            <a:pPr lvl="2"/>
            <a:r>
              <a:rPr lang="nb-NO"/>
              <a:t>908 </a:t>
            </a:r>
            <a:r>
              <a:rPr lang="nb-NO" dirty="0"/>
              <a:t>Orklakort inkl. </a:t>
            </a:r>
            <a:r>
              <a:rPr lang="nb-NO" dirty="0" err="1"/>
              <a:t>desinf</a:t>
            </a:r>
            <a:endParaRPr lang="nb-NO" dirty="0"/>
          </a:p>
          <a:p>
            <a:r>
              <a:rPr lang="nb-NO" dirty="0"/>
              <a:t>Fiskeregler 2023</a:t>
            </a:r>
          </a:p>
          <a:p>
            <a:pPr lvl="2"/>
            <a:r>
              <a:rPr lang="nb-NO" dirty="0"/>
              <a:t>Bilder</a:t>
            </a:r>
          </a:p>
          <a:p>
            <a:pPr lvl="2"/>
            <a:r>
              <a:rPr lang="nb-NO" dirty="0"/>
              <a:t>Skjellprøver</a:t>
            </a:r>
          </a:p>
          <a:p>
            <a:pPr lvl="2"/>
            <a:r>
              <a:rPr lang="nb-NO" dirty="0"/>
              <a:t>Hunnlaksfredning</a:t>
            </a:r>
          </a:p>
          <a:p>
            <a:r>
              <a:rPr lang="nb-NO" dirty="0"/>
              <a:t>Innlevering av fisk</a:t>
            </a:r>
          </a:p>
          <a:p>
            <a:r>
              <a:rPr lang="nb-NO" dirty="0"/>
              <a:t>Tips - Regelbrudd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936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Sesongen 2023</a:t>
            </a:r>
          </a:p>
        </p:txBody>
      </p:sp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8E2EB1-3491-4F63-82AA-38561947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Juni</a:t>
            </a:r>
          </a:p>
          <a:p>
            <a:r>
              <a:rPr lang="nb-NO" dirty="0"/>
              <a:t>Kald vår og start (sen </a:t>
            </a:r>
            <a:r>
              <a:rPr lang="nb-NO" dirty="0" err="1"/>
              <a:t>smoltutgang</a:t>
            </a:r>
            <a:r>
              <a:rPr lang="nb-NO" dirty="0"/>
              <a:t> , sen inngang?)</a:t>
            </a:r>
          </a:p>
          <a:p>
            <a:r>
              <a:rPr lang="nb-NO" dirty="0"/>
              <a:t>Brå endring til svært varmt</a:t>
            </a:r>
          </a:p>
          <a:p>
            <a:endParaRPr lang="nb-NO" dirty="0"/>
          </a:p>
          <a:p>
            <a:r>
              <a:rPr lang="nb-NO" dirty="0"/>
              <a:t>Lite nedbør og vannføring</a:t>
            </a:r>
          </a:p>
          <a:p>
            <a:endParaRPr lang="nb-NO" dirty="0"/>
          </a:p>
          <a:p>
            <a:r>
              <a:rPr lang="nb-NO" dirty="0"/>
              <a:t>Overraskende lite fiskere!</a:t>
            </a:r>
          </a:p>
          <a:p>
            <a:endParaRPr lang="nb-NO" dirty="0"/>
          </a:p>
          <a:p>
            <a:pPr marL="514350" indent="-457200"/>
            <a:endParaRPr lang="nb-NO" dirty="0"/>
          </a:p>
          <a:p>
            <a:pPr marL="57150" indent="0">
              <a:buNone/>
            </a:pPr>
            <a:r>
              <a:rPr lang="nb-NO" dirty="0"/>
              <a:t>Annet:</a:t>
            </a:r>
          </a:p>
          <a:p>
            <a:pPr marL="514350" indent="-457200"/>
            <a:r>
              <a:rPr lang="nb-NO" dirty="0"/>
              <a:t>Stim med sel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073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b-NO" b="1" dirty="0"/>
              <a:t>Midtsesongevaluering 2023</a:t>
            </a:r>
          </a:p>
        </p:txBody>
      </p:sp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252" y="1600200"/>
            <a:ext cx="1742495" cy="4525963"/>
          </a:xfrm>
          <a:prstGeom prst="rect">
            <a:avLst/>
          </a:prstGeom>
          <a:noFill/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8E2EB1-3491-4F63-82AA-38561947B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r>
              <a:rPr lang="nb-NO" dirty="0"/>
              <a:t>Innsig til Trondheimsfjorden</a:t>
            </a:r>
          </a:p>
          <a:p>
            <a:r>
              <a:rPr lang="nb-NO" dirty="0"/>
              <a:t>Oppgang over </a:t>
            </a:r>
            <a:r>
              <a:rPr lang="nb-NO" dirty="0" err="1"/>
              <a:t>Bjørsetdammen</a:t>
            </a:r>
            <a:endParaRPr lang="nb-NO" dirty="0"/>
          </a:p>
          <a:p>
            <a:r>
              <a:rPr lang="nb-NO" dirty="0"/>
              <a:t>Innrapporterte fangster</a:t>
            </a:r>
          </a:p>
          <a:p>
            <a:r>
              <a:rPr lang="nb-NO" dirty="0"/>
              <a:t>Oppnåelse 2022?</a:t>
            </a:r>
          </a:p>
          <a:p>
            <a:r>
              <a:rPr lang="nb-NO" dirty="0"/>
              <a:t>Sesongen 2023</a:t>
            </a:r>
          </a:p>
          <a:p>
            <a:r>
              <a:rPr lang="nb-NO" dirty="0"/>
              <a:t>Evalueringsskjema fra VRL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82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Innsig til Trondheimsfjorden</a:t>
            </a:r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DD7F941-CA23-6FCD-74B5-8040D63D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868" y="1405176"/>
            <a:ext cx="7048500" cy="3776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Innsig til Trondheimsfjorden</a:t>
            </a:r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BC5874-0C36-CEB7-913D-CE5B2AD32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70" y="1158653"/>
            <a:ext cx="7550344" cy="41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949E437-2E03-B9D9-D458-56361BAC0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20" y="1207888"/>
            <a:ext cx="8642044" cy="4267795"/>
          </a:xfrm>
          <a:prstGeom prst="rect">
            <a:avLst/>
          </a:prstGeom>
        </p:spPr>
      </p:pic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Innsig til Trondheimsfjorden</a:t>
            </a:r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939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4A20253-3328-CC00-E982-2DDC6A5B0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63" y="1121959"/>
            <a:ext cx="7290892" cy="4105275"/>
          </a:xfrm>
          <a:prstGeom prst="rect">
            <a:avLst/>
          </a:prstGeom>
        </p:spPr>
      </p:pic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Innsig til Trondheimsfjorden</a:t>
            </a:r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119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 Orkla Fellesforval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136694" cy="2952328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n-NO" sz="4000" dirty="0"/>
              <a:t> </a:t>
            </a:r>
            <a:br>
              <a:rPr lang="nn-NO" sz="4000" dirty="0"/>
            </a:br>
            <a:endParaRPr lang="nb-NO" sz="2200" dirty="0"/>
          </a:p>
        </p:txBody>
      </p:sp>
      <p:sp>
        <p:nvSpPr>
          <p:cNvPr id="10" name="Rektangel 9"/>
          <p:cNvSpPr/>
          <p:nvPr/>
        </p:nvSpPr>
        <p:spPr>
          <a:xfrm>
            <a:off x="989602" y="552573"/>
            <a:ext cx="71647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Laksetelleren på </a:t>
            </a:r>
            <a:r>
              <a:rPr lang="nb-NO" sz="3200" b="1" dirty="0" err="1"/>
              <a:t>Bjørsetdammen</a:t>
            </a:r>
            <a:endParaRPr lang="nb-NO" sz="3200" b="1" dirty="0"/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4436927-AD6D-4F11-A49C-A7F90679563B}"/>
              </a:ext>
            </a:extLst>
          </p:cNvPr>
          <p:cNvSpPr/>
          <p:nvPr/>
        </p:nvSpPr>
        <p:spPr>
          <a:xfrm>
            <a:off x="719572" y="1400965"/>
            <a:ext cx="71647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Tall pr 28.juni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 oppdrettslaks, 1 pukkellaks og 192 sjøørret.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Andel hunnlaks:</a:t>
            </a:r>
          </a:p>
          <a:p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Storlaks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ca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 85 %</a:t>
            </a:r>
          </a:p>
          <a:p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Mellomlaks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 	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ca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 93 %  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Merk at tallene er automatisk registrert og er minimumstall. Feilmarginen blir stadig mindre, men all fisk er ikke registrert, og tallene må behandles på den måten. 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4FB0B3E-A7AD-8679-1EED-4A332FC3A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31499"/>
              </p:ext>
            </p:extLst>
          </p:nvPr>
        </p:nvGraphicFramePr>
        <p:xfrm>
          <a:off x="1115616" y="1270271"/>
          <a:ext cx="5529550" cy="993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10">
                  <a:extLst>
                    <a:ext uri="{9D8B030D-6E8A-4147-A177-3AD203B41FA5}">
                      <a16:colId xmlns:a16="http://schemas.microsoft.com/office/drawing/2014/main" val="2724106776"/>
                    </a:ext>
                  </a:extLst>
                </a:gridCol>
                <a:gridCol w="1105910">
                  <a:extLst>
                    <a:ext uri="{9D8B030D-6E8A-4147-A177-3AD203B41FA5}">
                      <a16:colId xmlns:a16="http://schemas.microsoft.com/office/drawing/2014/main" val="3309681811"/>
                    </a:ext>
                  </a:extLst>
                </a:gridCol>
                <a:gridCol w="1105910">
                  <a:extLst>
                    <a:ext uri="{9D8B030D-6E8A-4147-A177-3AD203B41FA5}">
                      <a16:colId xmlns:a16="http://schemas.microsoft.com/office/drawing/2014/main" val="3911253080"/>
                    </a:ext>
                  </a:extLst>
                </a:gridCol>
                <a:gridCol w="1105910">
                  <a:extLst>
                    <a:ext uri="{9D8B030D-6E8A-4147-A177-3AD203B41FA5}">
                      <a16:colId xmlns:a16="http://schemas.microsoft.com/office/drawing/2014/main" val="185325290"/>
                    </a:ext>
                  </a:extLst>
                </a:gridCol>
                <a:gridCol w="1105910">
                  <a:extLst>
                    <a:ext uri="{9D8B030D-6E8A-4147-A177-3AD203B41FA5}">
                      <a16:colId xmlns:a16="http://schemas.microsoft.com/office/drawing/2014/main" val="4013921267"/>
                    </a:ext>
                  </a:extLst>
                </a:gridCol>
              </a:tblGrid>
              <a:tr h="248267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Smålaks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Mellomlaks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Storlaks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Totalt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extLst>
                  <a:ext uri="{0D108BD9-81ED-4DB2-BD59-A6C34878D82A}">
                    <a16:rowId xmlns:a16="http://schemas.microsoft.com/office/drawing/2014/main" val="3351368814"/>
                  </a:ext>
                </a:extLst>
              </a:tr>
              <a:tr h="248267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2023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266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997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extLst>
                  <a:ext uri="{0D108BD9-81ED-4DB2-BD59-A6C34878D82A}">
                    <a16:rowId xmlns:a16="http://schemas.microsoft.com/office/drawing/2014/main" val="4034514390"/>
                  </a:ext>
                </a:extLst>
              </a:tr>
              <a:tr h="248267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2022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163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487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810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1460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extLst>
                  <a:ext uri="{0D108BD9-81ED-4DB2-BD59-A6C34878D82A}">
                    <a16:rowId xmlns:a16="http://schemas.microsoft.com/office/drawing/2014/main" val="916157480"/>
                  </a:ext>
                </a:extLst>
              </a:tr>
              <a:tr h="248267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2021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460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910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13" marR="12413" marT="12413" marB="0" anchor="b"/>
                </a:tc>
                <a:extLst>
                  <a:ext uri="{0D108BD9-81ED-4DB2-BD59-A6C34878D82A}">
                    <a16:rowId xmlns:a16="http://schemas.microsoft.com/office/drawing/2014/main" val="217262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04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51505</TotalTime>
  <Words>299</Words>
  <Application>Microsoft Office PowerPoint</Application>
  <PresentationFormat>Skjermfremvisning (4:3)</PresentationFormat>
  <Paragraphs>114</Paragraphs>
  <Slides>19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Office-tema</vt:lpstr>
      <vt:lpstr>Midtsesongevaluering 2023</vt:lpstr>
      <vt:lpstr>Sesongen 2023</vt:lpstr>
      <vt:lpstr>Sesongen 2023</vt:lpstr>
      <vt:lpstr>Midtsesongevaluering 2023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PowerPoint-presentasjon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Rune Krogdahl</dc:creator>
  <cp:lastModifiedBy>Rune Krogdahl</cp:lastModifiedBy>
  <cp:revision>270</cp:revision>
  <dcterms:created xsi:type="dcterms:W3CDTF">2013-08-07T07:15:03Z</dcterms:created>
  <dcterms:modified xsi:type="dcterms:W3CDTF">2023-06-29T16:57:04Z</dcterms:modified>
</cp:coreProperties>
</file>